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78" r:id="rId4"/>
    <p:sldId id="279" r:id="rId5"/>
    <p:sldId id="297" r:id="rId6"/>
    <p:sldId id="299" r:id="rId7"/>
    <p:sldId id="300" r:id="rId8"/>
    <p:sldId id="301" r:id="rId9"/>
    <p:sldId id="302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0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0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614" y="91"/>
      </p:cViewPr>
      <p:guideLst>
        <p:guide orient="horz" pos="30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 Cover - Internal">
  <p:cSld name="Cover - Internal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04828AC-7B89-424F-8D4F-6203B421AB6C}"/>
              </a:ext>
            </a:extLst>
          </p:cNvPr>
          <p:cNvGrpSpPr/>
          <p:nvPr/>
        </p:nvGrpSpPr>
        <p:grpSpPr>
          <a:xfrm>
            <a:off x="1" y="-225"/>
            <a:ext cx="9143999" cy="5143724"/>
            <a:chOff x="1" y="-225"/>
            <a:chExt cx="9143999" cy="5143724"/>
          </a:xfrm>
        </p:grpSpPr>
        <p:cxnSp>
          <p:nvCxnSpPr>
            <p:cNvPr id="23" name="Google Shape;11;p2">
              <a:extLst>
                <a:ext uri="{FF2B5EF4-FFF2-40B4-BE49-F238E27FC236}">
                  <a16:creationId xmlns:a16="http://schemas.microsoft.com/office/drawing/2014/main" id="{187F3538-E0CA-4E41-98DD-52D5B71994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73781" y="-225"/>
              <a:ext cx="0" cy="2037221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4" name="Google Shape;12;p2">
              <a:extLst>
                <a:ext uri="{FF2B5EF4-FFF2-40B4-BE49-F238E27FC236}">
                  <a16:creationId xmlns:a16="http://schemas.microsoft.com/office/drawing/2014/main" id="{E1869F4E-AA23-4791-A53C-DC93E3BB55FD}"/>
                </a:ext>
              </a:extLst>
            </p:cNvPr>
            <p:cNvCxnSpPr/>
            <p:nvPr/>
          </p:nvCxnSpPr>
          <p:spPr>
            <a:xfrm rot="10800000">
              <a:off x="1" y="2570396"/>
              <a:ext cx="3208250" cy="0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5" name="Google Shape;13;p2">
              <a:extLst>
                <a:ext uri="{FF2B5EF4-FFF2-40B4-BE49-F238E27FC236}">
                  <a16:creationId xmlns:a16="http://schemas.microsoft.com/office/drawing/2014/main" id="{1FB73DAA-E35F-4526-B061-D165824ACF74}"/>
                </a:ext>
              </a:extLst>
            </p:cNvPr>
            <p:cNvCxnSpPr/>
            <p:nvPr/>
          </p:nvCxnSpPr>
          <p:spPr>
            <a:xfrm>
              <a:off x="5891400" y="2570396"/>
              <a:ext cx="3252600" cy="0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6" name="Google Shape;14;p2">
              <a:extLst>
                <a:ext uri="{FF2B5EF4-FFF2-40B4-BE49-F238E27FC236}">
                  <a16:creationId xmlns:a16="http://schemas.microsoft.com/office/drawing/2014/main" id="{5AB5773F-9888-47D5-89D5-20482645F778}"/>
                </a:ext>
              </a:extLst>
            </p:cNvPr>
            <p:cNvCxnSpPr>
              <a:cxnSpLocks/>
              <a:endCxn id="22" idx="2"/>
            </p:cNvCxnSpPr>
            <p:nvPr/>
          </p:nvCxnSpPr>
          <p:spPr>
            <a:xfrm>
              <a:off x="4570217" y="2990850"/>
              <a:ext cx="0" cy="2152649"/>
            </a:xfrm>
            <a:prstGeom prst="straightConnector1">
              <a:avLst/>
            </a:prstGeom>
            <a:noFill/>
            <a:ln w="9525" cap="flat" cmpd="sng">
              <a:solidFill>
                <a:srgbClr val="B3B3B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16923027-8479-4415-8D6E-ACFDC43B814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1793" y="-3126"/>
            <a:ext cx="9144020" cy="5146625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INSERT IMAGE HERE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IMAGE SHOULD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BLEED TO EDGES</a:t>
            </a:r>
          </a:p>
        </p:txBody>
      </p:sp>
      <p:sp>
        <p:nvSpPr>
          <p:cNvPr id="44" name="Freeform 9">
            <a:extLst>
              <a:ext uri="{FF2B5EF4-FFF2-40B4-BE49-F238E27FC236}">
                <a16:creationId xmlns:a16="http://schemas.microsoft.com/office/drawing/2014/main" id="{F4334445-4169-4D66-B4E0-66320BA730D7}"/>
              </a:ext>
            </a:extLst>
          </p:cNvPr>
          <p:cNvSpPr>
            <a:spLocks noEditPoints="1"/>
          </p:cNvSpPr>
          <p:nvPr/>
        </p:nvSpPr>
        <p:spPr bwMode="auto">
          <a:xfrm>
            <a:off x="4572222" y="0"/>
            <a:ext cx="4571778" cy="5141913"/>
          </a:xfrm>
          <a:custGeom>
            <a:avLst/>
            <a:gdLst>
              <a:gd name="T0" fmla="*/ 1418 w 2834"/>
              <a:gd name="T1" fmla="*/ 98 h 3239"/>
              <a:gd name="T2" fmla="*/ 0 w 2834"/>
              <a:gd name="T3" fmla="*/ 98 h 3239"/>
              <a:gd name="T4" fmla="*/ 1531 w 2834"/>
              <a:gd name="T5" fmla="*/ 196 h 3239"/>
              <a:gd name="T6" fmla="*/ 171 w 2834"/>
              <a:gd name="T7" fmla="*/ 294 h 3239"/>
              <a:gd name="T8" fmla="*/ 1644 w 2834"/>
              <a:gd name="T9" fmla="*/ 294 h 3239"/>
              <a:gd name="T10" fmla="*/ 284 w 2834"/>
              <a:gd name="T11" fmla="*/ 392 h 3239"/>
              <a:gd name="T12" fmla="*/ 1758 w 2834"/>
              <a:gd name="T13" fmla="*/ 392 h 3239"/>
              <a:gd name="T14" fmla="*/ 397 w 2834"/>
              <a:gd name="T15" fmla="*/ 490 h 3239"/>
              <a:gd name="T16" fmla="*/ 1871 w 2834"/>
              <a:gd name="T17" fmla="*/ 490 h 3239"/>
              <a:gd name="T18" fmla="*/ 510 w 2834"/>
              <a:gd name="T19" fmla="*/ 589 h 3239"/>
              <a:gd name="T20" fmla="*/ 1984 w 2834"/>
              <a:gd name="T21" fmla="*/ 589 h 3239"/>
              <a:gd name="T22" fmla="*/ 624 w 2834"/>
              <a:gd name="T23" fmla="*/ 687 h 3239"/>
              <a:gd name="T24" fmla="*/ 2097 w 2834"/>
              <a:gd name="T25" fmla="*/ 687 h 3239"/>
              <a:gd name="T26" fmla="*/ 737 w 2834"/>
              <a:gd name="T27" fmla="*/ 785 h 3239"/>
              <a:gd name="T28" fmla="*/ 2211 w 2834"/>
              <a:gd name="T29" fmla="*/ 785 h 3239"/>
              <a:gd name="T30" fmla="*/ 851 w 2834"/>
              <a:gd name="T31" fmla="*/ 883 h 3239"/>
              <a:gd name="T32" fmla="*/ 2324 w 2834"/>
              <a:gd name="T33" fmla="*/ 883 h 3239"/>
              <a:gd name="T34" fmla="*/ 964 w 2834"/>
              <a:gd name="T35" fmla="*/ 981 h 3239"/>
              <a:gd name="T36" fmla="*/ 2438 w 2834"/>
              <a:gd name="T37" fmla="*/ 981 h 3239"/>
              <a:gd name="T38" fmla="*/ 1077 w 2834"/>
              <a:gd name="T39" fmla="*/ 1079 h 3239"/>
              <a:gd name="T40" fmla="*/ 2551 w 2834"/>
              <a:gd name="T41" fmla="*/ 1079 h 3239"/>
              <a:gd name="T42" fmla="*/ 1191 w 2834"/>
              <a:gd name="T43" fmla="*/ 1178 h 3239"/>
              <a:gd name="T44" fmla="*/ 2665 w 2834"/>
              <a:gd name="T45" fmla="*/ 1178 h 3239"/>
              <a:gd name="T46" fmla="*/ 1304 w 2834"/>
              <a:gd name="T47" fmla="*/ 1276 h 3239"/>
              <a:gd name="T48" fmla="*/ 2778 w 2834"/>
              <a:gd name="T49" fmla="*/ 1276 h 3239"/>
              <a:gd name="T50" fmla="*/ 1418 w 2834"/>
              <a:gd name="T51" fmla="*/ 1374 h 3239"/>
              <a:gd name="T52" fmla="*/ 0 w 2834"/>
              <a:gd name="T53" fmla="*/ 1374 h 3239"/>
              <a:gd name="T54" fmla="*/ 1531 w 2834"/>
              <a:gd name="T55" fmla="*/ 1472 h 3239"/>
              <a:gd name="T56" fmla="*/ 171 w 2834"/>
              <a:gd name="T57" fmla="*/ 1570 h 3239"/>
              <a:gd name="T58" fmla="*/ 1644 w 2834"/>
              <a:gd name="T59" fmla="*/ 1570 h 3239"/>
              <a:gd name="T60" fmla="*/ 284 w 2834"/>
              <a:gd name="T61" fmla="*/ 1668 h 3239"/>
              <a:gd name="T62" fmla="*/ 1758 w 2834"/>
              <a:gd name="T63" fmla="*/ 1668 h 3239"/>
              <a:gd name="T64" fmla="*/ 397 w 2834"/>
              <a:gd name="T65" fmla="*/ 1767 h 3239"/>
              <a:gd name="T66" fmla="*/ 1871 w 2834"/>
              <a:gd name="T67" fmla="*/ 1767 h 3239"/>
              <a:gd name="T68" fmla="*/ 510 w 2834"/>
              <a:gd name="T69" fmla="*/ 1865 h 3239"/>
              <a:gd name="T70" fmla="*/ 1984 w 2834"/>
              <a:gd name="T71" fmla="*/ 1865 h 3239"/>
              <a:gd name="T72" fmla="*/ 624 w 2834"/>
              <a:gd name="T73" fmla="*/ 1963 h 3239"/>
              <a:gd name="T74" fmla="*/ 2097 w 2834"/>
              <a:gd name="T75" fmla="*/ 1963 h 3239"/>
              <a:gd name="T76" fmla="*/ 737 w 2834"/>
              <a:gd name="T77" fmla="*/ 2061 h 3239"/>
              <a:gd name="T78" fmla="*/ 2211 w 2834"/>
              <a:gd name="T79" fmla="*/ 2061 h 3239"/>
              <a:gd name="T80" fmla="*/ 851 w 2834"/>
              <a:gd name="T81" fmla="*/ 2159 h 3239"/>
              <a:gd name="T82" fmla="*/ 2324 w 2834"/>
              <a:gd name="T83" fmla="*/ 2159 h 3239"/>
              <a:gd name="T84" fmla="*/ 964 w 2834"/>
              <a:gd name="T85" fmla="*/ 2257 h 3239"/>
              <a:gd name="T86" fmla="*/ 2438 w 2834"/>
              <a:gd name="T87" fmla="*/ 2257 h 3239"/>
              <a:gd name="T88" fmla="*/ 1077 w 2834"/>
              <a:gd name="T89" fmla="*/ 2356 h 3239"/>
              <a:gd name="T90" fmla="*/ 2551 w 2834"/>
              <a:gd name="T91" fmla="*/ 2356 h 3239"/>
              <a:gd name="T92" fmla="*/ 1191 w 2834"/>
              <a:gd name="T93" fmla="*/ 2454 h 3239"/>
              <a:gd name="T94" fmla="*/ 2665 w 2834"/>
              <a:gd name="T95" fmla="*/ 2454 h 3239"/>
              <a:gd name="T96" fmla="*/ 1304 w 2834"/>
              <a:gd name="T97" fmla="*/ 2552 h 3239"/>
              <a:gd name="T98" fmla="*/ 2778 w 2834"/>
              <a:gd name="T99" fmla="*/ 2552 h 3239"/>
              <a:gd name="T100" fmla="*/ 1418 w 2834"/>
              <a:gd name="T101" fmla="*/ 2650 h 3239"/>
              <a:gd name="T102" fmla="*/ 0 w 2834"/>
              <a:gd name="T103" fmla="*/ 2650 h 3239"/>
              <a:gd name="T104" fmla="*/ 1531 w 2834"/>
              <a:gd name="T105" fmla="*/ 2748 h 3239"/>
              <a:gd name="T106" fmla="*/ 171 w 2834"/>
              <a:gd name="T107" fmla="*/ 2847 h 3239"/>
              <a:gd name="T108" fmla="*/ 1644 w 2834"/>
              <a:gd name="T109" fmla="*/ 2847 h 3239"/>
              <a:gd name="T110" fmla="*/ 284 w 2834"/>
              <a:gd name="T111" fmla="*/ 2945 h 3239"/>
              <a:gd name="T112" fmla="*/ 1758 w 2834"/>
              <a:gd name="T113" fmla="*/ 2945 h 3239"/>
              <a:gd name="T114" fmla="*/ 397 w 2834"/>
              <a:gd name="T115" fmla="*/ 3043 h 3239"/>
              <a:gd name="T116" fmla="*/ 1871 w 2834"/>
              <a:gd name="T117" fmla="*/ 3043 h 3239"/>
              <a:gd name="T118" fmla="*/ 510 w 2834"/>
              <a:gd name="T119" fmla="*/ 3141 h 3239"/>
              <a:gd name="T120" fmla="*/ 1984 w 2834"/>
              <a:gd name="T121" fmla="*/ 3141 h 3239"/>
              <a:gd name="T122" fmla="*/ 624 w 2834"/>
              <a:gd name="T123" fmla="*/ 3239 h 3239"/>
              <a:gd name="T124" fmla="*/ 2097 w 2834"/>
              <a:gd name="T125" fmla="*/ 3239 h 3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34" h="3239">
                <a:moveTo>
                  <a:pt x="0" y="0"/>
                </a:moveTo>
                <a:lnTo>
                  <a:pt x="114" y="0"/>
                </a:lnTo>
                <a:lnTo>
                  <a:pt x="57" y="98"/>
                </a:lnTo>
                <a:lnTo>
                  <a:pt x="0" y="0"/>
                </a:lnTo>
                <a:close/>
                <a:moveTo>
                  <a:pt x="171" y="98"/>
                </a:moveTo>
                <a:lnTo>
                  <a:pt x="227" y="0"/>
                </a:lnTo>
                <a:lnTo>
                  <a:pt x="114" y="0"/>
                </a:lnTo>
                <a:lnTo>
                  <a:pt x="171" y="98"/>
                </a:lnTo>
                <a:close/>
                <a:moveTo>
                  <a:pt x="284" y="98"/>
                </a:moveTo>
                <a:lnTo>
                  <a:pt x="340" y="0"/>
                </a:lnTo>
                <a:lnTo>
                  <a:pt x="227" y="0"/>
                </a:lnTo>
                <a:lnTo>
                  <a:pt x="284" y="98"/>
                </a:lnTo>
                <a:close/>
                <a:moveTo>
                  <a:pt x="397" y="98"/>
                </a:moveTo>
                <a:lnTo>
                  <a:pt x="454" y="0"/>
                </a:lnTo>
                <a:lnTo>
                  <a:pt x="340" y="0"/>
                </a:lnTo>
                <a:lnTo>
                  <a:pt x="397" y="98"/>
                </a:lnTo>
                <a:close/>
                <a:moveTo>
                  <a:pt x="510" y="98"/>
                </a:moveTo>
                <a:lnTo>
                  <a:pt x="567" y="0"/>
                </a:lnTo>
                <a:lnTo>
                  <a:pt x="454" y="0"/>
                </a:lnTo>
                <a:lnTo>
                  <a:pt x="510" y="98"/>
                </a:lnTo>
                <a:close/>
                <a:moveTo>
                  <a:pt x="624" y="98"/>
                </a:moveTo>
                <a:lnTo>
                  <a:pt x="681" y="0"/>
                </a:lnTo>
                <a:lnTo>
                  <a:pt x="567" y="0"/>
                </a:lnTo>
                <a:lnTo>
                  <a:pt x="624" y="98"/>
                </a:lnTo>
                <a:close/>
                <a:moveTo>
                  <a:pt x="737" y="98"/>
                </a:moveTo>
                <a:lnTo>
                  <a:pt x="794" y="0"/>
                </a:lnTo>
                <a:lnTo>
                  <a:pt x="681" y="0"/>
                </a:lnTo>
                <a:lnTo>
                  <a:pt x="737" y="98"/>
                </a:lnTo>
                <a:close/>
                <a:moveTo>
                  <a:pt x="851" y="98"/>
                </a:moveTo>
                <a:lnTo>
                  <a:pt x="908" y="0"/>
                </a:lnTo>
                <a:lnTo>
                  <a:pt x="794" y="0"/>
                </a:lnTo>
                <a:lnTo>
                  <a:pt x="851" y="98"/>
                </a:lnTo>
                <a:close/>
                <a:moveTo>
                  <a:pt x="964" y="98"/>
                </a:moveTo>
                <a:lnTo>
                  <a:pt x="1021" y="0"/>
                </a:lnTo>
                <a:lnTo>
                  <a:pt x="908" y="0"/>
                </a:lnTo>
                <a:lnTo>
                  <a:pt x="964" y="98"/>
                </a:lnTo>
                <a:close/>
                <a:moveTo>
                  <a:pt x="1077" y="98"/>
                </a:moveTo>
                <a:lnTo>
                  <a:pt x="1134" y="0"/>
                </a:lnTo>
                <a:lnTo>
                  <a:pt x="1021" y="0"/>
                </a:lnTo>
                <a:lnTo>
                  <a:pt x="1077" y="98"/>
                </a:lnTo>
                <a:close/>
                <a:moveTo>
                  <a:pt x="1191" y="98"/>
                </a:moveTo>
                <a:lnTo>
                  <a:pt x="1247" y="0"/>
                </a:lnTo>
                <a:lnTo>
                  <a:pt x="1134" y="0"/>
                </a:lnTo>
                <a:lnTo>
                  <a:pt x="1191" y="98"/>
                </a:lnTo>
                <a:close/>
                <a:moveTo>
                  <a:pt x="1304" y="98"/>
                </a:moveTo>
                <a:lnTo>
                  <a:pt x="1361" y="0"/>
                </a:lnTo>
                <a:lnTo>
                  <a:pt x="1247" y="0"/>
                </a:lnTo>
                <a:lnTo>
                  <a:pt x="1304" y="98"/>
                </a:lnTo>
                <a:close/>
                <a:moveTo>
                  <a:pt x="1418" y="98"/>
                </a:moveTo>
                <a:lnTo>
                  <a:pt x="1474" y="0"/>
                </a:lnTo>
                <a:lnTo>
                  <a:pt x="1361" y="0"/>
                </a:lnTo>
                <a:lnTo>
                  <a:pt x="1418" y="98"/>
                </a:lnTo>
                <a:close/>
                <a:moveTo>
                  <a:pt x="1531" y="98"/>
                </a:moveTo>
                <a:lnTo>
                  <a:pt x="1587" y="0"/>
                </a:lnTo>
                <a:lnTo>
                  <a:pt x="1474" y="0"/>
                </a:lnTo>
                <a:lnTo>
                  <a:pt x="1531" y="98"/>
                </a:lnTo>
                <a:close/>
                <a:moveTo>
                  <a:pt x="1644" y="98"/>
                </a:moveTo>
                <a:lnTo>
                  <a:pt x="1701" y="0"/>
                </a:lnTo>
                <a:lnTo>
                  <a:pt x="1587" y="0"/>
                </a:lnTo>
                <a:lnTo>
                  <a:pt x="1644" y="98"/>
                </a:lnTo>
                <a:close/>
                <a:moveTo>
                  <a:pt x="1758" y="98"/>
                </a:moveTo>
                <a:lnTo>
                  <a:pt x="1814" y="0"/>
                </a:lnTo>
                <a:lnTo>
                  <a:pt x="1701" y="0"/>
                </a:lnTo>
                <a:lnTo>
                  <a:pt x="1758" y="98"/>
                </a:lnTo>
                <a:close/>
                <a:moveTo>
                  <a:pt x="1871" y="98"/>
                </a:moveTo>
                <a:lnTo>
                  <a:pt x="1928" y="0"/>
                </a:lnTo>
                <a:lnTo>
                  <a:pt x="1814" y="0"/>
                </a:lnTo>
                <a:lnTo>
                  <a:pt x="1871" y="98"/>
                </a:lnTo>
                <a:close/>
                <a:moveTo>
                  <a:pt x="1984" y="98"/>
                </a:moveTo>
                <a:lnTo>
                  <a:pt x="2041" y="0"/>
                </a:lnTo>
                <a:lnTo>
                  <a:pt x="1928" y="0"/>
                </a:lnTo>
                <a:lnTo>
                  <a:pt x="1984" y="98"/>
                </a:lnTo>
                <a:close/>
                <a:moveTo>
                  <a:pt x="2097" y="98"/>
                </a:moveTo>
                <a:lnTo>
                  <a:pt x="2154" y="0"/>
                </a:lnTo>
                <a:lnTo>
                  <a:pt x="2041" y="0"/>
                </a:lnTo>
                <a:lnTo>
                  <a:pt x="2097" y="98"/>
                </a:lnTo>
                <a:close/>
                <a:moveTo>
                  <a:pt x="2211" y="98"/>
                </a:moveTo>
                <a:lnTo>
                  <a:pt x="2268" y="0"/>
                </a:lnTo>
                <a:lnTo>
                  <a:pt x="2154" y="0"/>
                </a:lnTo>
                <a:lnTo>
                  <a:pt x="2211" y="98"/>
                </a:lnTo>
                <a:close/>
                <a:moveTo>
                  <a:pt x="2324" y="98"/>
                </a:moveTo>
                <a:lnTo>
                  <a:pt x="2381" y="0"/>
                </a:lnTo>
                <a:lnTo>
                  <a:pt x="2268" y="0"/>
                </a:lnTo>
                <a:lnTo>
                  <a:pt x="2324" y="98"/>
                </a:lnTo>
                <a:close/>
                <a:moveTo>
                  <a:pt x="2438" y="98"/>
                </a:moveTo>
                <a:lnTo>
                  <a:pt x="2495" y="0"/>
                </a:lnTo>
                <a:lnTo>
                  <a:pt x="2381" y="0"/>
                </a:lnTo>
                <a:lnTo>
                  <a:pt x="2438" y="98"/>
                </a:lnTo>
                <a:close/>
                <a:moveTo>
                  <a:pt x="2551" y="98"/>
                </a:moveTo>
                <a:lnTo>
                  <a:pt x="2607" y="0"/>
                </a:lnTo>
                <a:lnTo>
                  <a:pt x="2495" y="0"/>
                </a:lnTo>
                <a:lnTo>
                  <a:pt x="2551" y="98"/>
                </a:lnTo>
                <a:close/>
                <a:moveTo>
                  <a:pt x="2665" y="98"/>
                </a:moveTo>
                <a:lnTo>
                  <a:pt x="2721" y="0"/>
                </a:lnTo>
                <a:lnTo>
                  <a:pt x="2607" y="0"/>
                </a:lnTo>
                <a:lnTo>
                  <a:pt x="2665" y="98"/>
                </a:lnTo>
                <a:close/>
                <a:moveTo>
                  <a:pt x="2778" y="98"/>
                </a:moveTo>
                <a:lnTo>
                  <a:pt x="2834" y="0"/>
                </a:lnTo>
                <a:lnTo>
                  <a:pt x="2721" y="0"/>
                </a:lnTo>
                <a:lnTo>
                  <a:pt x="2778" y="98"/>
                </a:lnTo>
                <a:close/>
                <a:moveTo>
                  <a:pt x="0" y="98"/>
                </a:moveTo>
                <a:lnTo>
                  <a:pt x="114" y="98"/>
                </a:lnTo>
                <a:lnTo>
                  <a:pt x="57" y="196"/>
                </a:lnTo>
                <a:lnTo>
                  <a:pt x="0" y="98"/>
                </a:lnTo>
                <a:close/>
                <a:moveTo>
                  <a:pt x="171" y="196"/>
                </a:moveTo>
                <a:lnTo>
                  <a:pt x="227" y="98"/>
                </a:lnTo>
                <a:lnTo>
                  <a:pt x="114" y="98"/>
                </a:lnTo>
                <a:lnTo>
                  <a:pt x="171" y="196"/>
                </a:lnTo>
                <a:close/>
                <a:moveTo>
                  <a:pt x="284" y="196"/>
                </a:moveTo>
                <a:lnTo>
                  <a:pt x="340" y="98"/>
                </a:lnTo>
                <a:lnTo>
                  <a:pt x="227" y="98"/>
                </a:lnTo>
                <a:lnTo>
                  <a:pt x="284" y="196"/>
                </a:lnTo>
                <a:close/>
                <a:moveTo>
                  <a:pt x="397" y="196"/>
                </a:moveTo>
                <a:lnTo>
                  <a:pt x="454" y="98"/>
                </a:lnTo>
                <a:lnTo>
                  <a:pt x="340" y="98"/>
                </a:lnTo>
                <a:lnTo>
                  <a:pt x="397" y="196"/>
                </a:lnTo>
                <a:close/>
                <a:moveTo>
                  <a:pt x="510" y="196"/>
                </a:moveTo>
                <a:lnTo>
                  <a:pt x="567" y="98"/>
                </a:lnTo>
                <a:lnTo>
                  <a:pt x="454" y="98"/>
                </a:lnTo>
                <a:lnTo>
                  <a:pt x="510" y="196"/>
                </a:lnTo>
                <a:close/>
                <a:moveTo>
                  <a:pt x="624" y="196"/>
                </a:moveTo>
                <a:lnTo>
                  <a:pt x="681" y="98"/>
                </a:lnTo>
                <a:lnTo>
                  <a:pt x="567" y="98"/>
                </a:lnTo>
                <a:lnTo>
                  <a:pt x="624" y="196"/>
                </a:lnTo>
                <a:close/>
                <a:moveTo>
                  <a:pt x="737" y="196"/>
                </a:moveTo>
                <a:lnTo>
                  <a:pt x="794" y="98"/>
                </a:lnTo>
                <a:lnTo>
                  <a:pt x="681" y="98"/>
                </a:lnTo>
                <a:lnTo>
                  <a:pt x="737" y="196"/>
                </a:lnTo>
                <a:close/>
                <a:moveTo>
                  <a:pt x="851" y="196"/>
                </a:moveTo>
                <a:lnTo>
                  <a:pt x="908" y="98"/>
                </a:lnTo>
                <a:lnTo>
                  <a:pt x="794" y="98"/>
                </a:lnTo>
                <a:lnTo>
                  <a:pt x="851" y="196"/>
                </a:lnTo>
                <a:close/>
                <a:moveTo>
                  <a:pt x="964" y="196"/>
                </a:moveTo>
                <a:lnTo>
                  <a:pt x="1021" y="98"/>
                </a:lnTo>
                <a:lnTo>
                  <a:pt x="908" y="98"/>
                </a:lnTo>
                <a:lnTo>
                  <a:pt x="964" y="196"/>
                </a:lnTo>
                <a:close/>
                <a:moveTo>
                  <a:pt x="1077" y="196"/>
                </a:moveTo>
                <a:lnTo>
                  <a:pt x="1134" y="98"/>
                </a:lnTo>
                <a:lnTo>
                  <a:pt x="1021" y="98"/>
                </a:lnTo>
                <a:lnTo>
                  <a:pt x="1077" y="196"/>
                </a:lnTo>
                <a:close/>
                <a:moveTo>
                  <a:pt x="1191" y="196"/>
                </a:moveTo>
                <a:lnTo>
                  <a:pt x="1247" y="98"/>
                </a:lnTo>
                <a:lnTo>
                  <a:pt x="1134" y="98"/>
                </a:lnTo>
                <a:lnTo>
                  <a:pt x="1191" y="196"/>
                </a:lnTo>
                <a:close/>
                <a:moveTo>
                  <a:pt x="1304" y="196"/>
                </a:moveTo>
                <a:lnTo>
                  <a:pt x="1361" y="98"/>
                </a:lnTo>
                <a:lnTo>
                  <a:pt x="1247" y="98"/>
                </a:lnTo>
                <a:lnTo>
                  <a:pt x="1304" y="196"/>
                </a:lnTo>
                <a:close/>
                <a:moveTo>
                  <a:pt x="1418" y="196"/>
                </a:moveTo>
                <a:lnTo>
                  <a:pt x="1474" y="98"/>
                </a:lnTo>
                <a:lnTo>
                  <a:pt x="1361" y="98"/>
                </a:lnTo>
                <a:lnTo>
                  <a:pt x="1418" y="196"/>
                </a:lnTo>
                <a:close/>
                <a:moveTo>
                  <a:pt x="1531" y="196"/>
                </a:moveTo>
                <a:lnTo>
                  <a:pt x="1587" y="98"/>
                </a:lnTo>
                <a:lnTo>
                  <a:pt x="1474" y="98"/>
                </a:lnTo>
                <a:lnTo>
                  <a:pt x="1531" y="196"/>
                </a:lnTo>
                <a:close/>
                <a:moveTo>
                  <a:pt x="1644" y="196"/>
                </a:moveTo>
                <a:lnTo>
                  <a:pt x="1701" y="98"/>
                </a:lnTo>
                <a:lnTo>
                  <a:pt x="1587" y="98"/>
                </a:lnTo>
                <a:lnTo>
                  <a:pt x="1644" y="196"/>
                </a:lnTo>
                <a:close/>
                <a:moveTo>
                  <a:pt x="1758" y="196"/>
                </a:moveTo>
                <a:lnTo>
                  <a:pt x="1814" y="98"/>
                </a:lnTo>
                <a:lnTo>
                  <a:pt x="1701" y="98"/>
                </a:lnTo>
                <a:lnTo>
                  <a:pt x="1758" y="196"/>
                </a:lnTo>
                <a:close/>
                <a:moveTo>
                  <a:pt x="1871" y="196"/>
                </a:moveTo>
                <a:lnTo>
                  <a:pt x="1928" y="98"/>
                </a:lnTo>
                <a:lnTo>
                  <a:pt x="1814" y="98"/>
                </a:lnTo>
                <a:lnTo>
                  <a:pt x="1871" y="196"/>
                </a:lnTo>
                <a:close/>
                <a:moveTo>
                  <a:pt x="1984" y="196"/>
                </a:moveTo>
                <a:lnTo>
                  <a:pt x="2041" y="98"/>
                </a:lnTo>
                <a:lnTo>
                  <a:pt x="1928" y="98"/>
                </a:lnTo>
                <a:lnTo>
                  <a:pt x="1984" y="196"/>
                </a:lnTo>
                <a:close/>
                <a:moveTo>
                  <a:pt x="2097" y="196"/>
                </a:moveTo>
                <a:lnTo>
                  <a:pt x="2154" y="98"/>
                </a:lnTo>
                <a:lnTo>
                  <a:pt x="2041" y="98"/>
                </a:lnTo>
                <a:lnTo>
                  <a:pt x="2097" y="196"/>
                </a:lnTo>
                <a:close/>
                <a:moveTo>
                  <a:pt x="2211" y="196"/>
                </a:moveTo>
                <a:lnTo>
                  <a:pt x="2268" y="98"/>
                </a:lnTo>
                <a:lnTo>
                  <a:pt x="2154" y="98"/>
                </a:lnTo>
                <a:lnTo>
                  <a:pt x="2211" y="196"/>
                </a:lnTo>
                <a:close/>
                <a:moveTo>
                  <a:pt x="2324" y="196"/>
                </a:moveTo>
                <a:lnTo>
                  <a:pt x="2381" y="98"/>
                </a:lnTo>
                <a:lnTo>
                  <a:pt x="2268" y="98"/>
                </a:lnTo>
                <a:lnTo>
                  <a:pt x="2324" y="196"/>
                </a:lnTo>
                <a:close/>
                <a:moveTo>
                  <a:pt x="2438" y="196"/>
                </a:moveTo>
                <a:lnTo>
                  <a:pt x="2495" y="98"/>
                </a:lnTo>
                <a:lnTo>
                  <a:pt x="2381" y="98"/>
                </a:lnTo>
                <a:lnTo>
                  <a:pt x="2438" y="196"/>
                </a:lnTo>
                <a:close/>
                <a:moveTo>
                  <a:pt x="2551" y="196"/>
                </a:moveTo>
                <a:lnTo>
                  <a:pt x="2607" y="98"/>
                </a:lnTo>
                <a:lnTo>
                  <a:pt x="2495" y="98"/>
                </a:lnTo>
                <a:lnTo>
                  <a:pt x="2551" y="196"/>
                </a:lnTo>
                <a:close/>
                <a:moveTo>
                  <a:pt x="2665" y="196"/>
                </a:moveTo>
                <a:lnTo>
                  <a:pt x="2721" y="98"/>
                </a:lnTo>
                <a:lnTo>
                  <a:pt x="2607" y="98"/>
                </a:lnTo>
                <a:lnTo>
                  <a:pt x="2665" y="196"/>
                </a:lnTo>
                <a:close/>
                <a:moveTo>
                  <a:pt x="2778" y="196"/>
                </a:moveTo>
                <a:lnTo>
                  <a:pt x="2834" y="98"/>
                </a:lnTo>
                <a:lnTo>
                  <a:pt x="2721" y="98"/>
                </a:lnTo>
                <a:lnTo>
                  <a:pt x="2778" y="196"/>
                </a:lnTo>
                <a:close/>
                <a:moveTo>
                  <a:pt x="0" y="196"/>
                </a:moveTo>
                <a:lnTo>
                  <a:pt x="114" y="196"/>
                </a:lnTo>
                <a:lnTo>
                  <a:pt x="57" y="294"/>
                </a:lnTo>
                <a:lnTo>
                  <a:pt x="0" y="196"/>
                </a:lnTo>
                <a:close/>
                <a:moveTo>
                  <a:pt x="171" y="294"/>
                </a:moveTo>
                <a:lnTo>
                  <a:pt x="227" y="196"/>
                </a:lnTo>
                <a:lnTo>
                  <a:pt x="114" y="196"/>
                </a:lnTo>
                <a:lnTo>
                  <a:pt x="171" y="294"/>
                </a:lnTo>
                <a:close/>
                <a:moveTo>
                  <a:pt x="284" y="294"/>
                </a:moveTo>
                <a:lnTo>
                  <a:pt x="340" y="196"/>
                </a:lnTo>
                <a:lnTo>
                  <a:pt x="227" y="196"/>
                </a:lnTo>
                <a:lnTo>
                  <a:pt x="284" y="294"/>
                </a:lnTo>
                <a:close/>
                <a:moveTo>
                  <a:pt x="397" y="294"/>
                </a:moveTo>
                <a:lnTo>
                  <a:pt x="454" y="196"/>
                </a:lnTo>
                <a:lnTo>
                  <a:pt x="340" y="196"/>
                </a:lnTo>
                <a:lnTo>
                  <a:pt x="397" y="294"/>
                </a:lnTo>
                <a:close/>
                <a:moveTo>
                  <a:pt x="510" y="294"/>
                </a:moveTo>
                <a:lnTo>
                  <a:pt x="567" y="196"/>
                </a:lnTo>
                <a:lnTo>
                  <a:pt x="454" y="196"/>
                </a:lnTo>
                <a:lnTo>
                  <a:pt x="510" y="294"/>
                </a:lnTo>
                <a:close/>
                <a:moveTo>
                  <a:pt x="624" y="294"/>
                </a:moveTo>
                <a:lnTo>
                  <a:pt x="681" y="196"/>
                </a:lnTo>
                <a:lnTo>
                  <a:pt x="567" y="196"/>
                </a:lnTo>
                <a:lnTo>
                  <a:pt x="624" y="294"/>
                </a:lnTo>
                <a:close/>
                <a:moveTo>
                  <a:pt x="737" y="294"/>
                </a:moveTo>
                <a:lnTo>
                  <a:pt x="794" y="196"/>
                </a:lnTo>
                <a:lnTo>
                  <a:pt x="681" y="196"/>
                </a:lnTo>
                <a:lnTo>
                  <a:pt x="737" y="294"/>
                </a:lnTo>
                <a:close/>
                <a:moveTo>
                  <a:pt x="851" y="294"/>
                </a:moveTo>
                <a:lnTo>
                  <a:pt x="908" y="196"/>
                </a:lnTo>
                <a:lnTo>
                  <a:pt x="794" y="196"/>
                </a:lnTo>
                <a:lnTo>
                  <a:pt x="851" y="294"/>
                </a:lnTo>
                <a:close/>
                <a:moveTo>
                  <a:pt x="964" y="294"/>
                </a:moveTo>
                <a:lnTo>
                  <a:pt x="1021" y="196"/>
                </a:lnTo>
                <a:lnTo>
                  <a:pt x="908" y="196"/>
                </a:lnTo>
                <a:lnTo>
                  <a:pt x="964" y="294"/>
                </a:lnTo>
                <a:close/>
                <a:moveTo>
                  <a:pt x="1077" y="294"/>
                </a:moveTo>
                <a:lnTo>
                  <a:pt x="1134" y="196"/>
                </a:lnTo>
                <a:lnTo>
                  <a:pt x="1021" y="196"/>
                </a:lnTo>
                <a:lnTo>
                  <a:pt x="1077" y="294"/>
                </a:lnTo>
                <a:close/>
                <a:moveTo>
                  <a:pt x="1191" y="294"/>
                </a:moveTo>
                <a:lnTo>
                  <a:pt x="1247" y="196"/>
                </a:lnTo>
                <a:lnTo>
                  <a:pt x="1134" y="196"/>
                </a:lnTo>
                <a:lnTo>
                  <a:pt x="1191" y="294"/>
                </a:lnTo>
                <a:close/>
                <a:moveTo>
                  <a:pt x="1304" y="294"/>
                </a:moveTo>
                <a:lnTo>
                  <a:pt x="1361" y="196"/>
                </a:lnTo>
                <a:lnTo>
                  <a:pt x="1247" y="196"/>
                </a:lnTo>
                <a:lnTo>
                  <a:pt x="1304" y="294"/>
                </a:lnTo>
                <a:close/>
                <a:moveTo>
                  <a:pt x="1418" y="294"/>
                </a:moveTo>
                <a:lnTo>
                  <a:pt x="1474" y="196"/>
                </a:lnTo>
                <a:lnTo>
                  <a:pt x="1361" y="196"/>
                </a:lnTo>
                <a:lnTo>
                  <a:pt x="1418" y="294"/>
                </a:lnTo>
                <a:close/>
                <a:moveTo>
                  <a:pt x="1531" y="294"/>
                </a:moveTo>
                <a:lnTo>
                  <a:pt x="1587" y="196"/>
                </a:lnTo>
                <a:lnTo>
                  <a:pt x="1474" y="196"/>
                </a:lnTo>
                <a:lnTo>
                  <a:pt x="1531" y="294"/>
                </a:lnTo>
                <a:close/>
                <a:moveTo>
                  <a:pt x="1644" y="294"/>
                </a:moveTo>
                <a:lnTo>
                  <a:pt x="1701" y="196"/>
                </a:lnTo>
                <a:lnTo>
                  <a:pt x="1587" y="196"/>
                </a:lnTo>
                <a:lnTo>
                  <a:pt x="1644" y="294"/>
                </a:lnTo>
                <a:close/>
                <a:moveTo>
                  <a:pt x="1758" y="294"/>
                </a:moveTo>
                <a:lnTo>
                  <a:pt x="1814" y="196"/>
                </a:lnTo>
                <a:lnTo>
                  <a:pt x="1701" y="196"/>
                </a:lnTo>
                <a:lnTo>
                  <a:pt x="1758" y="294"/>
                </a:lnTo>
                <a:close/>
                <a:moveTo>
                  <a:pt x="1871" y="294"/>
                </a:moveTo>
                <a:lnTo>
                  <a:pt x="1928" y="196"/>
                </a:lnTo>
                <a:lnTo>
                  <a:pt x="1814" y="196"/>
                </a:lnTo>
                <a:lnTo>
                  <a:pt x="1871" y="294"/>
                </a:lnTo>
                <a:close/>
                <a:moveTo>
                  <a:pt x="1984" y="294"/>
                </a:moveTo>
                <a:lnTo>
                  <a:pt x="2041" y="196"/>
                </a:lnTo>
                <a:lnTo>
                  <a:pt x="1928" y="196"/>
                </a:lnTo>
                <a:lnTo>
                  <a:pt x="1984" y="294"/>
                </a:lnTo>
                <a:close/>
                <a:moveTo>
                  <a:pt x="2097" y="294"/>
                </a:moveTo>
                <a:lnTo>
                  <a:pt x="2154" y="196"/>
                </a:lnTo>
                <a:lnTo>
                  <a:pt x="2041" y="196"/>
                </a:lnTo>
                <a:lnTo>
                  <a:pt x="2097" y="294"/>
                </a:lnTo>
                <a:close/>
                <a:moveTo>
                  <a:pt x="2211" y="294"/>
                </a:moveTo>
                <a:lnTo>
                  <a:pt x="2268" y="196"/>
                </a:lnTo>
                <a:lnTo>
                  <a:pt x="2154" y="196"/>
                </a:lnTo>
                <a:lnTo>
                  <a:pt x="2211" y="294"/>
                </a:lnTo>
                <a:close/>
                <a:moveTo>
                  <a:pt x="2324" y="294"/>
                </a:moveTo>
                <a:lnTo>
                  <a:pt x="2381" y="196"/>
                </a:lnTo>
                <a:lnTo>
                  <a:pt x="2268" y="196"/>
                </a:lnTo>
                <a:lnTo>
                  <a:pt x="2324" y="294"/>
                </a:lnTo>
                <a:close/>
                <a:moveTo>
                  <a:pt x="2438" y="294"/>
                </a:moveTo>
                <a:lnTo>
                  <a:pt x="2495" y="196"/>
                </a:lnTo>
                <a:lnTo>
                  <a:pt x="2381" y="196"/>
                </a:lnTo>
                <a:lnTo>
                  <a:pt x="2438" y="294"/>
                </a:lnTo>
                <a:close/>
                <a:moveTo>
                  <a:pt x="2551" y="294"/>
                </a:moveTo>
                <a:lnTo>
                  <a:pt x="2607" y="196"/>
                </a:lnTo>
                <a:lnTo>
                  <a:pt x="2495" y="196"/>
                </a:lnTo>
                <a:lnTo>
                  <a:pt x="2551" y="294"/>
                </a:lnTo>
                <a:close/>
                <a:moveTo>
                  <a:pt x="2665" y="294"/>
                </a:moveTo>
                <a:lnTo>
                  <a:pt x="2721" y="196"/>
                </a:lnTo>
                <a:lnTo>
                  <a:pt x="2607" y="196"/>
                </a:lnTo>
                <a:lnTo>
                  <a:pt x="2665" y="294"/>
                </a:lnTo>
                <a:close/>
                <a:moveTo>
                  <a:pt x="2778" y="294"/>
                </a:moveTo>
                <a:lnTo>
                  <a:pt x="2834" y="196"/>
                </a:lnTo>
                <a:lnTo>
                  <a:pt x="2721" y="196"/>
                </a:lnTo>
                <a:lnTo>
                  <a:pt x="2778" y="294"/>
                </a:lnTo>
                <a:close/>
                <a:moveTo>
                  <a:pt x="0" y="294"/>
                </a:moveTo>
                <a:lnTo>
                  <a:pt x="114" y="294"/>
                </a:lnTo>
                <a:lnTo>
                  <a:pt x="57" y="392"/>
                </a:lnTo>
                <a:lnTo>
                  <a:pt x="0" y="294"/>
                </a:lnTo>
                <a:close/>
                <a:moveTo>
                  <a:pt x="171" y="392"/>
                </a:moveTo>
                <a:lnTo>
                  <a:pt x="227" y="294"/>
                </a:lnTo>
                <a:lnTo>
                  <a:pt x="114" y="294"/>
                </a:lnTo>
                <a:lnTo>
                  <a:pt x="171" y="392"/>
                </a:lnTo>
                <a:close/>
                <a:moveTo>
                  <a:pt x="284" y="392"/>
                </a:moveTo>
                <a:lnTo>
                  <a:pt x="340" y="294"/>
                </a:lnTo>
                <a:lnTo>
                  <a:pt x="227" y="294"/>
                </a:lnTo>
                <a:lnTo>
                  <a:pt x="284" y="392"/>
                </a:lnTo>
                <a:close/>
                <a:moveTo>
                  <a:pt x="397" y="392"/>
                </a:moveTo>
                <a:lnTo>
                  <a:pt x="454" y="294"/>
                </a:lnTo>
                <a:lnTo>
                  <a:pt x="340" y="294"/>
                </a:lnTo>
                <a:lnTo>
                  <a:pt x="397" y="392"/>
                </a:lnTo>
                <a:close/>
                <a:moveTo>
                  <a:pt x="510" y="392"/>
                </a:moveTo>
                <a:lnTo>
                  <a:pt x="567" y="294"/>
                </a:lnTo>
                <a:lnTo>
                  <a:pt x="454" y="294"/>
                </a:lnTo>
                <a:lnTo>
                  <a:pt x="510" y="392"/>
                </a:lnTo>
                <a:close/>
                <a:moveTo>
                  <a:pt x="624" y="392"/>
                </a:moveTo>
                <a:lnTo>
                  <a:pt x="681" y="294"/>
                </a:lnTo>
                <a:lnTo>
                  <a:pt x="567" y="294"/>
                </a:lnTo>
                <a:lnTo>
                  <a:pt x="624" y="392"/>
                </a:lnTo>
                <a:close/>
                <a:moveTo>
                  <a:pt x="737" y="392"/>
                </a:moveTo>
                <a:lnTo>
                  <a:pt x="794" y="294"/>
                </a:lnTo>
                <a:lnTo>
                  <a:pt x="681" y="294"/>
                </a:lnTo>
                <a:lnTo>
                  <a:pt x="737" y="392"/>
                </a:lnTo>
                <a:close/>
                <a:moveTo>
                  <a:pt x="851" y="392"/>
                </a:moveTo>
                <a:lnTo>
                  <a:pt x="908" y="294"/>
                </a:lnTo>
                <a:lnTo>
                  <a:pt x="794" y="294"/>
                </a:lnTo>
                <a:lnTo>
                  <a:pt x="851" y="392"/>
                </a:lnTo>
                <a:close/>
                <a:moveTo>
                  <a:pt x="964" y="392"/>
                </a:moveTo>
                <a:lnTo>
                  <a:pt x="1021" y="294"/>
                </a:lnTo>
                <a:lnTo>
                  <a:pt x="908" y="294"/>
                </a:lnTo>
                <a:lnTo>
                  <a:pt x="964" y="392"/>
                </a:lnTo>
                <a:close/>
                <a:moveTo>
                  <a:pt x="1077" y="392"/>
                </a:moveTo>
                <a:lnTo>
                  <a:pt x="1134" y="294"/>
                </a:lnTo>
                <a:lnTo>
                  <a:pt x="1021" y="294"/>
                </a:lnTo>
                <a:lnTo>
                  <a:pt x="1077" y="392"/>
                </a:lnTo>
                <a:close/>
                <a:moveTo>
                  <a:pt x="1191" y="392"/>
                </a:moveTo>
                <a:lnTo>
                  <a:pt x="1247" y="294"/>
                </a:lnTo>
                <a:lnTo>
                  <a:pt x="1134" y="294"/>
                </a:lnTo>
                <a:lnTo>
                  <a:pt x="1191" y="392"/>
                </a:lnTo>
                <a:close/>
                <a:moveTo>
                  <a:pt x="1304" y="392"/>
                </a:moveTo>
                <a:lnTo>
                  <a:pt x="1361" y="294"/>
                </a:lnTo>
                <a:lnTo>
                  <a:pt x="1247" y="294"/>
                </a:lnTo>
                <a:lnTo>
                  <a:pt x="1304" y="392"/>
                </a:lnTo>
                <a:close/>
                <a:moveTo>
                  <a:pt x="1418" y="392"/>
                </a:moveTo>
                <a:lnTo>
                  <a:pt x="1474" y="294"/>
                </a:lnTo>
                <a:lnTo>
                  <a:pt x="1361" y="294"/>
                </a:lnTo>
                <a:lnTo>
                  <a:pt x="1418" y="392"/>
                </a:lnTo>
                <a:close/>
                <a:moveTo>
                  <a:pt x="1531" y="392"/>
                </a:moveTo>
                <a:lnTo>
                  <a:pt x="1587" y="294"/>
                </a:lnTo>
                <a:lnTo>
                  <a:pt x="1474" y="294"/>
                </a:lnTo>
                <a:lnTo>
                  <a:pt x="1531" y="392"/>
                </a:lnTo>
                <a:close/>
                <a:moveTo>
                  <a:pt x="1644" y="392"/>
                </a:moveTo>
                <a:lnTo>
                  <a:pt x="1701" y="294"/>
                </a:lnTo>
                <a:lnTo>
                  <a:pt x="1587" y="294"/>
                </a:lnTo>
                <a:lnTo>
                  <a:pt x="1644" y="392"/>
                </a:lnTo>
                <a:close/>
                <a:moveTo>
                  <a:pt x="1758" y="392"/>
                </a:moveTo>
                <a:lnTo>
                  <a:pt x="1814" y="294"/>
                </a:lnTo>
                <a:lnTo>
                  <a:pt x="1701" y="294"/>
                </a:lnTo>
                <a:lnTo>
                  <a:pt x="1758" y="392"/>
                </a:lnTo>
                <a:close/>
                <a:moveTo>
                  <a:pt x="1871" y="392"/>
                </a:moveTo>
                <a:lnTo>
                  <a:pt x="1928" y="294"/>
                </a:lnTo>
                <a:lnTo>
                  <a:pt x="1814" y="294"/>
                </a:lnTo>
                <a:lnTo>
                  <a:pt x="1871" y="392"/>
                </a:lnTo>
                <a:close/>
                <a:moveTo>
                  <a:pt x="1984" y="392"/>
                </a:moveTo>
                <a:lnTo>
                  <a:pt x="2041" y="294"/>
                </a:lnTo>
                <a:lnTo>
                  <a:pt x="1928" y="294"/>
                </a:lnTo>
                <a:lnTo>
                  <a:pt x="1984" y="392"/>
                </a:lnTo>
                <a:close/>
                <a:moveTo>
                  <a:pt x="2097" y="392"/>
                </a:moveTo>
                <a:lnTo>
                  <a:pt x="2154" y="294"/>
                </a:lnTo>
                <a:lnTo>
                  <a:pt x="2041" y="294"/>
                </a:lnTo>
                <a:lnTo>
                  <a:pt x="2097" y="392"/>
                </a:lnTo>
                <a:close/>
                <a:moveTo>
                  <a:pt x="2211" y="392"/>
                </a:moveTo>
                <a:lnTo>
                  <a:pt x="2268" y="294"/>
                </a:lnTo>
                <a:lnTo>
                  <a:pt x="2154" y="294"/>
                </a:lnTo>
                <a:lnTo>
                  <a:pt x="2211" y="392"/>
                </a:lnTo>
                <a:close/>
                <a:moveTo>
                  <a:pt x="2324" y="392"/>
                </a:moveTo>
                <a:lnTo>
                  <a:pt x="2381" y="294"/>
                </a:lnTo>
                <a:lnTo>
                  <a:pt x="2268" y="294"/>
                </a:lnTo>
                <a:lnTo>
                  <a:pt x="2324" y="392"/>
                </a:lnTo>
                <a:close/>
                <a:moveTo>
                  <a:pt x="2438" y="392"/>
                </a:moveTo>
                <a:lnTo>
                  <a:pt x="2495" y="294"/>
                </a:lnTo>
                <a:lnTo>
                  <a:pt x="2381" y="294"/>
                </a:lnTo>
                <a:lnTo>
                  <a:pt x="2438" y="392"/>
                </a:lnTo>
                <a:close/>
                <a:moveTo>
                  <a:pt x="2551" y="392"/>
                </a:moveTo>
                <a:lnTo>
                  <a:pt x="2607" y="294"/>
                </a:lnTo>
                <a:lnTo>
                  <a:pt x="2495" y="294"/>
                </a:lnTo>
                <a:lnTo>
                  <a:pt x="2551" y="392"/>
                </a:lnTo>
                <a:close/>
                <a:moveTo>
                  <a:pt x="2665" y="392"/>
                </a:moveTo>
                <a:lnTo>
                  <a:pt x="2721" y="294"/>
                </a:lnTo>
                <a:lnTo>
                  <a:pt x="2607" y="294"/>
                </a:lnTo>
                <a:lnTo>
                  <a:pt x="2665" y="392"/>
                </a:lnTo>
                <a:close/>
                <a:moveTo>
                  <a:pt x="2778" y="392"/>
                </a:moveTo>
                <a:lnTo>
                  <a:pt x="2834" y="294"/>
                </a:lnTo>
                <a:lnTo>
                  <a:pt x="2721" y="294"/>
                </a:lnTo>
                <a:lnTo>
                  <a:pt x="2778" y="392"/>
                </a:lnTo>
                <a:close/>
                <a:moveTo>
                  <a:pt x="0" y="392"/>
                </a:moveTo>
                <a:lnTo>
                  <a:pt x="114" y="392"/>
                </a:lnTo>
                <a:lnTo>
                  <a:pt x="57" y="490"/>
                </a:lnTo>
                <a:lnTo>
                  <a:pt x="0" y="392"/>
                </a:lnTo>
                <a:close/>
                <a:moveTo>
                  <a:pt x="171" y="490"/>
                </a:moveTo>
                <a:lnTo>
                  <a:pt x="227" y="392"/>
                </a:lnTo>
                <a:lnTo>
                  <a:pt x="114" y="392"/>
                </a:lnTo>
                <a:lnTo>
                  <a:pt x="171" y="490"/>
                </a:lnTo>
                <a:close/>
                <a:moveTo>
                  <a:pt x="284" y="490"/>
                </a:moveTo>
                <a:lnTo>
                  <a:pt x="340" y="392"/>
                </a:lnTo>
                <a:lnTo>
                  <a:pt x="227" y="392"/>
                </a:lnTo>
                <a:lnTo>
                  <a:pt x="284" y="490"/>
                </a:lnTo>
                <a:close/>
                <a:moveTo>
                  <a:pt x="397" y="490"/>
                </a:moveTo>
                <a:lnTo>
                  <a:pt x="454" y="392"/>
                </a:lnTo>
                <a:lnTo>
                  <a:pt x="340" y="392"/>
                </a:lnTo>
                <a:lnTo>
                  <a:pt x="397" y="490"/>
                </a:lnTo>
                <a:close/>
                <a:moveTo>
                  <a:pt x="510" y="490"/>
                </a:moveTo>
                <a:lnTo>
                  <a:pt x="567" y="392"/>
                </a:lnTo>
                <a:lnTo>
                  <a:pt x="454" y="392"/>
                </a:lnTo>
                <a:lnTo>
                  <a:pt x="510" y="490"/>
                </a:lnTo>
                <a:close/>
                <a:moveTo>
                  <a:pt x="624" y="490"/>
                </a:moveTo>
                <a:lnTo>
                  <a:pt x="681" y="392"/>
                </a:lnTo>
                <a:lnTo>
                  <a:pt x="567" y="392"/>
                </a:lnTo>
                <a:lnTo>
                  <a:pt x="624" y="490"/>
                </a:lnTo>
                <a:close/>
                <a:moveTo>
                  <a:pt x="737" y="490"/>
                </a:moveTo>
                <a:lnTo>
                  <a:pt x="794" y="392"/>
                </a:lnTo>
                <a:lnTo>
                  <a:pt x="681" y="392"/>
                </a:lnTo>
                <a:lnTo>
                  <a:pt x="737" y="490"/>
                </a:lnTo>
                <a:close/>
                <a:moveTo>
                  <a:pt x="851" y="490"/>
                </a:moveTo>
                <a:lnTo>
                  <a:pt x="908" y="392"/>
                </a:lnTo>
                <a:lnTo>
                  <a:pt x="794" y="392"/>
                </a:lnTo>
                <a:lnTo>
                  <a:pt x="851" y="490"/>
                </a:lnTo>
                <a:close/>
                <a:moveTo>
                  <a:pt x="964" y="490"/>
                </a:moveTo>
                <a:lnTo>
                  <a:pt x="1021" y="392"/>
                </a:lnTo>
                <a:lnTo>
                  <a:pt x="908" y="392"/>
                </a:lnTo>
                <a:lnTo>
                  <a:pt x="964" y="490"/>
                </a:lnTo>
                <a:close/>
                <a:moveTo>
                  <a:pt x="1077" y="490"/>
                </a:moveTo>
                <a:lnTo>
                  <a:pt x="1134" y="392"/>
                </a:lnTo>
                <a:lnTo>
                  <a:pt x="1021" y="392"/>
                </a:lnTo>
                <a:lnTo>
                  <a:pt x="1077" y="490"/>
                </a:lnTo>
                <a:close/>
                <a:moveTo>
                  <a:pt x="1191" y="490"/>
                </a:moveTo>
                <a:lnTo>
                  <a:pt x="1247" y="392"/>
                </a:lnTo>
                <a:lnTo>
                  <a:pt x="1134" y="392"/>
                </a:lnTo>
                <a:lnTo>
                  <a:pt x="1191" y="490"/>
                </a:lnTo>
                <a:close/>
                <a:moveTo>
                  <a:pt x="1304" y="490"/>
                </a:moveTo>
                <a:lnTo>
                  <a:pt x="1361" y="392"/>
                </a:lnTo>
                <a:lnTo>
                  <a:pt x="1247" y="392"/>
                </a:lnTo>
                <a:lnTo>
                  <a:pt x="1304" y="490"/>
                </a:lnTo>
                <a:close/>
                <a:moveTo>
                  <a:pt x="1418" y="490"/>
                </a:moveTo>
                <a:lnTo>
                  <a:pt x="1474" y="392"/>
                </a:lnTo>
                <a:lnTo>
                  <a:pt x="1361" y="392"/>
                </a:lnTo>
                <a:lnTo>
                  <a:pt x="1418" y="490"/>
                </a:lnTo>
                <a:close/>
                <a:moveTo>
                  <a:pt x="1531" y="490"/>
                </a:moveTo>
                <a:lnTo>
                  <a:pt x="1587" y="392"/>
                </a:lnTo>
                <a:lnTo>
                  <a:pt x="1474" y="392"/>
                </a:lnTo>
                <a:lnTo>
                  <a:pt x="1531" y="490"/>
                </a:lnTo>
                <a:close/>
                <a:moveTo>
                  <a:pt x="1644" y="490"/>
                </a:moveTo>
                <a:lnTo>
                  <a:pt x="1701" y="392"/>
                </a:lnTo>
                <a:lnTo>
                  <a:pt x="1587" y="392"/>
                </a:lnTo>
                <a:lnTo>
                  <a:pt x="1644" y="490"/>
                </a:lnTo>
                <a:close/>
                <a:moveTo>
                  <a:pt x="1758" y="490"/>
                </a:moveTo>
                <a:lnTo>
                  <a:pt x="1814" y="392"/>
                </a:lnTo>
                <a:lnTo>
                  <a:pt x="1701" y="392"/>
                </a:lnTo>
                <a:lnTo>
                  <a:pt x="1758" y="490"/>
                </a:lnTo>
                <a:close/>
                <a:moveTo>
                  <a:pt x="1871" y="490"/>
                </a:moveTo>
                <a:lnTo>
                  <a:pt x="1928" y="392"/>
                </a:lnTo>
                <a:lnTo>
                  <a:pt x="1814" y="392"/>
                </a:lnTo>
                <a:lnTo>
                  <a:pt x="1871" y="490"/>
                </a:lnTo>
                <a:close/>
                <a:moveTo>
                  <a:pt x="1984" y="490"/>
                </a:moveTo>
                <a:lnTo>
                  <a:pt x="2041" y="392"/>
                </a:lnTo>
                <a:lnTo>
                  <a:pt x="1928" y="392"/>
                </a:lnTo>
                <a:lnTo>
                  <a:pt x="1984" y="490"/>
                </a:lnTo>
                <a:close/>
                <a:moveTo>
                  <a:pt x="2097" y="490"/>
                </a:moveTo>
                <a:lnTo>
                  <a:pt x="2154" y="392"/>
                </a:lnTo>
                <a:lnTo>
                  <a:pt x="2041" y="392"/>
                </a:lnTo>
                <a:lnTo>
                  <a:pt x="2097" y="490"/>
                </a:lnTo>
                <a:close/>
                <a:moveTo>
                  <a:pt x="2211" y="490"/>
                </a:moveTo>
                <a:lnTo>
                  <a:pt x="2268" y="392"/>
                </a:lnTo>
                <a:lnTo>
                  <a:pt x="2154" y="392"/>
                </a:lnTo>
                <a:lnTo>
                  <a:pt x="2211" y="490"/>
                </a:lnTo>
                <a:close/>
                <a:moveTo>
                  <a:pt x="2324" y="490"/>
                </a:moveTo>
                <a:lnTo>
                  <a:pt x="2381" y="392"/>
                </a:lnTo>
                <a:lnTo>
                  <a:pt x="2268" y="392"/>
                </a:lnTo>
                <a:lnTo>
                  <a:pt x="2324" y="490"/>
                </a:lnTo>
                <a:close/>
                <a:moveTo>
                  <a:pt x="2438" y="490"/>
                </a:moveTo>
                <a:lnTo>
                  <a:pt x="2495" y="392"/>
                </a:lnTo>
                <a:lnTo>
                  <a:pt x="2381" y="392"/>
                </a:lnTo>
                <a:lnTo>
                  <a:pt x="2438" y="490"/>
                </a:lnTo>
                <a:close/>
                <a:moveTo>
                  <a:pt x="2551" y="490"/>
                </a:moveTo>
                <a:lnTo>
                  <a:pt x="2607" y="392"/>
                </a:lnTo>
                <a:lnTo>
                  <a:pt x="2495" y="392"/>
                </a:lnTo>
                <a:lnTo>
                  <a:pt x="2551" y="490"/>
                </a:lnTo>
                <a:close/>
                <a:moveTo>
                  <a:pt x="2665" y="490"/>
                </a:moveTo>
                <a:lnTo>
                  <a:pt x="2721" y="392"/>
                </a:lnTo>
                <a:lnTo>
                  <a:pt x="2607" y="392"/>
                </a:lnTo>
                <a:lnTo>
                  <a:pt x="2665" y="490"/>
                </a:lnTo>
                <a:close/>
                <a:moveTo>
                  <a:pt x="2778" y="490"/>
                </a:moveTo>
                <a:lnTo>
                  <a:pt x="2834" y="392"/>
                </a:lnTo>
                <a:lnTo>
                  <a:pt x="2721" y="392"/>
                </a:lnTo>
                <a:lnTo>
                  <a:pt x="2778" y="490"/>
                </a:lnTo>
                <a:close/>
                <a:moveTo>
                  <a:pt x="0" y="490"/>
                </a:moveTo>
                <a:lnTo>
                  <a:pt x="114" y="490"/>
                </a:lnTo>
                <a:lnTo>
                  <a:pt x="57" y="589"/>
                </a:lnTo>
                <a:lnTo>
                  <a:pt x="0" y="490"/>
                </a:lnTo>
                <a:close/>
                <a:moveTo>
                  <a:pt x="171" y="589"/>
                </a:moveTo>
                <a:lnTo>
                  <a:pt x="227" y="490"/>
                </a:lnTo>
                <a:lnTo>
                  <a:pt x="114" y="490"/>
                </a:lnTo>
                <a:lnTo>
                  <a:pt x="171" y="589"/>
                </a:lnTo>
                <a:close/>
                <a:moveTo>
                  <a:pt x="284" y="589"/>
                </a:moveTo>
                <a:lnTo>
                  <a:pt x="340" y="490"/>
                </a:lnTo>
                <a:lnTo>
                  <a:pt x="227" y="490"/>
                </a:lnTo>
                <a:lnTo>
                  <a:pt x="284" y="589"/>
                </a:lnTo>
                <a:close/>
                <a:moveTo>
                  <a:pt x="397" y="589"/>
                </a:moveTo>
                <a:lnTo>
                  <a:pt x="454" y="490"/>
                </a:lnTo>
                <a:lnTo>
                  <a:pt x="340" y="490"/>
                </a:lnTo>
                <a:lnTo>
                  <a:pt x="397" y="589"/>
                </a:lnTo>
                <a:close/>
                <a:moveTo>
                  <a:pt x="510" y="589"/>
                </a:moveTo>
                <a:lnTo>
                  <a:pt x="567" y="490"/>
                </a:lnTo>
                <a:lnTo>
                  <a:pt x="454" y="490"/>
                </a:lnTo>
                <a:lnTo>
                  <a:pt x="510" y="589"/>
                </a:lnTo>
                <a:close/>
                <a:moveTo>
                  <a:pt x="624" y="589"/>
                </a:moveTo>
                <a:lnTo>
                  <a:pt x="681" y="490"/>
                </a:lnTo>
                <a:lnTo>
                  <a:pt x="567" y="490"/>
                </a:lnTo>
                <a:lnTo>
                  <a:pt x="624" y="589"/>
                </a:lnTo>
                <a:close/>
                <a:moveTo>
                  <a:pt x="737" y="589"/>
                </a:moveTo>
                <a:lnTo>
                  <a:pt x="794" y="490"/>
                </a:lnTo>
                <a:lnTo>
                  <a:pt x="681" y="490"/>
                </a:lnTo>
                <a:lnTo>
                  <a:pt x="737" y="589"/>
                </a:lnTo>
                <a:close/>
                <a:moveTo>
                  <a:pt x="851" y="589"/>
                </a:moveTo>
                <a:lnTo>
                  <a:pt x="908" y="490"/>
                </a:lnTo>
                <a:lnTo>
                  <a:pt x="794" y="490"/>
                </a:lnTo>
                <a:lnTo>
                  <a:pt x="851" y="589"/>
                </a:lnTo>
                <a:close/>
                <a:moveTo>
                  <a:pt x="964" y="589"/>
                </a:moveTo>
                <a:lnTo>
                  <a:pt x="1021" y="490"/>
                </a:lnTo>
                <a:lnTo>
                  <a:pt x="908" y="490"/>
                </a:lnTo>
                <a:lnTo>
                  <a:pt x="964" y="589"/>
                </a:lnTo>
                <a:close/>
                <a:moveTo>
                  <a:pt x="1077" y="589"/>
                </a:moveTo>
                <a:lnTo>
                  <a:pt x="1134" y="490"/>
                </a:lnTo>
                <a:lnTo>
                  <a:pt x="1021" y="490"/>
                </a:lnTo>
                <a:lnTo>
                  <a:pt x="1077" y="589"/>
                </a:lnTo>
                <a:close/>
                <a:moveTo>
                  <a:pt x="1191" y="589"/>
                </a:moveTo>
                <a:lnTo>
                  <a:pt x="1247" y="490"/>
                </a:lnTo>
                <a:lnTo>
                  <a:pt x="1134" y="490"/>
                </a:lnTo>
                <a:lnTo>
                  <a:pt x="1191" y="589"/>
                </a:lnTo>
                <a:close/>
                <a:moveTo>
                  <a:pt x="1304" y="589"/>
                </a:moveTo>
                <a:lnTo>
                  <a:pt x="1361" y="490"/>
                </a:lnTo>
                <a:lnTo>
                  <a:pt x="1247" y="490"/>
                </a:lnTo>
                <a:lnTo>
                  <a:pt x="1304" y="589"/>
                </a:lnTo>
                <a:close/>
                <a:moveTo>
                  <a:pt x="1418" y="589"/>
                </a:moveTo>
                <a:lnTo>
                  <a:pt x="1474" y="490"/>
                </a:lnTo>
                <a:lnTo>
                  <a:pt x="1361" y="490"/>
                </a:lnTo>
                <a:lnTo>
                  <a:pt x="1418" y="589"/>
                </a:lnTo>
                <a:close/>
                <a:moveTo>
                  <a:pt x="1531" y="589"/>
                </a:moveTo>
                <a:lnTo>
                  <a:pt x="1587" y="490"/>
                </a:lnTo>
                <a:lnTo>
                  <a:pt x="1474" y="490"/>
                </a:lnTo>
                <a:lnTo>
                  <a:pt x="1531" y="589"/>
                </a:lnTo>
                <a:close/>
                <a:moveTo>
                  <a:pt x="1644" y="589"/>
                </a:moveTo>
                <a:lnTo>
                  <a:pt x="1701" y="490"/>
                </a:lnTo>
                <a:lnTo>
                  <a:pt x="1587" y="490"/>
                </a:lnTo>
                <a:lnTo>
                  <a:pt x="1644" y="589"/>
                </a:lnTo>
                <a:close/>
                <a:moveTo>
                  <a:pt x="1758" y="589"/>
                </a:moveTo>
                <a:lnTo>
                  <a:pt x="1814" y="490"/>
                </a:lnTo>
                <a:lnTo>
                  <a:pt x="1701" y="490"/>
                </a:lnTo>
                <a:lnTo>
                  <a:pt x="1758" y="589"/>
                </a:lnTo>
                <a:close/>
                <a:moveTo>
                  <a:pt x="1871" y="589"/>
                </a:moveTo>
                <a:lnTo>
                  <a:pt x="1928" y="490"/>
                </a:lnTo>
                <a:lnTo>
                  <a:pt x="1814" y="490"/>
                </a:lnTo>
                <a:lnTo>
                  <a:pt x="1871" y="589"/>
                </a:lnTo>
                <a:close/>
                <a:moveTo>
                  <a:pt x="1984" y="589"/>
                </a:moveTo>
                <a:lnTo>
                  <a:pt x="2041" y="490"/>
                </a:lnTo>
                <a:lnTo>
                  <a:pt x="1928" y="490"/>
                </a:lnTo>
                <a:lnTo>
                  <a:pt x="1984" y="589"/>
                </a:lnTo>
                <a:close/>
                <a:moveTo>
                  <a:pt x="2097" y="589"/>
                </a:moveTo>
                <a:lnTo>
                  <a:pt x="2154" y="490"/>
                </a:lnTo>
                <a:lnTo>
                  <a:pt x="2041" y="490"/>
                </a:lnTo>
                <a:lnTo>
                  <a:pt x="2097" y="589"/>
                </a:lnTo>
                <a:close/>
                <a:moveTo>
                  <a:pt x="2211" y="589"/>
                </a:moveTo>
                <a:lnTo>
                  <a:pt x="2268" y="490"/>
                </a:lnTo>
                <a:lnTo>
                  <a:pt x="2154" y="490"/>
                </a:lnTo>
                <a:lnTo>
                  <a:pt x="2211" y="589"/>
                </a:lnTo>
                <a:close/>
                <a:moveTo>
                  <a:pt x="2324" y="589"/>
                </a:moveTo>
                <a:lnTo>
                  <a:pt x="2381" y="490"/>
                </a:lnTo>
                <a:lnTo>
                  <a:pt x="2268" y="490"/>
                </a:lnTo>
                <a:lnTo>
                  <a:pt x="2324" y="589"/>
                </a:lnTo>
                <a:close/>
                <a:moveTo>
                  <a:pt x="2438" y="589"/>
                </a:moveTo>
                <a:lnTo>
                  <a:pt x="2495" y="490"/>
                </a:lnTo>
                <a:lnTo>
                  <a:pt x="2381" y="490"/>
                </a:lnTo>
                <a:lnTo>
                  <a:pt x="2438" y="589"/>
                </a:lnTo>
                <a:close/>
                <a:moveTo>
                  <a:pt x="2551" y="589"/>
                </a:moveTo>
                <a:lnTo>
                  <a:pt x="2607" y="490"/>
                </a:lnTo>
                <a:lnTo>
                  <a:pt x="2495" y="490"/>
                </a:lnTo>
                <a:lnTo>
                  <a:pt x="2551" y="589"/>
                </a:lnTo>
                <a:close/>
                <a:moveTo>
                  <a:pt x="2665" y="589"/>
                </a:moveTo>
                <a:lnTo>
                  <a:pt x="2721" y="490"/>
                </a:lnTo>
                <a:lnTo>
                  <a:pt x="2607" y="490"/>
                </a:lnTo>
                <a:lnTo>
                  <a:pt x="2665" y="589"/>
                </a:lnTo>
                <a:close/>
                <a:moveTo>
                  <a:pt x="2778" y="589"/>
                </a:moveTo>
                <a:lnTo>
                  <a:pt x="2834" y="490"/>
                </a:lnTo>
                <a:lnTo>
                  <a:pt x="2721" y="490"/>
                </a:lnTo>
                <a:lnTo>
                  <a:pt x="2778" y="589"/>
                </a:lnTo>
                <a:close/>
                <a:moveTo>
                  <a:pt x="0" y="589"/>
                </a:moveTo>
                <a:lnTo>
                  <a:pt x="114" y="589"/>
                </a:lnTo>
                <a:lnTo>
                  <a:pt x="57" y="687"/>
                </a:lnTo>
                <a:lnTo>
                  <a:pt x="0" y="589"/>
                </a:lnTo>
                <a:close/>
                <a:moveTo>
                  <a:pt x="171" y="687"/>
                </a:moveTo>
                <a:lnTo>
                  <a:pt x="227" y="589"/>
                </a:lnTo>
                <a:lnTo>
                  <a:pt x="114" y="589"/>
                </a:lnTo>
                <a:lnTo>
                  <a:pt x="171" y="687"/>
                </a:lnTo>
                <a:close/>
                <a:moveTo>
                  <a:pt x="284" y="687"/>
                </a:moveTo>
                <a:lnTo>
                  <a:pt x="340" y="589"/>
                </a:lnTo>
                <a:lnTo>
                  <a:pt x="227" y="589"/>
                </a:lnTo>
                <a:lnTo>
                  <a:pt x="284" y="687"/>
                </a:lnTo>
                <a:close/>
                <a:moveTo>
                  <a:pt x="397" y="687"/>
                </a:moveTo>
                <a:lnTo>
                  <a:pt x="454" y="589"/>
                </a:lnTo>
                <a:lnTo>
                  <a:pt x="340" y="589"/>
                </a:lnTo>
                <a:lnTo>
                  <a:pt x="397" y="687"/>
                </a:lnTo>
                <a:close/>
                <a:moveTo>
                  <a:pt x="510" y="687"/>
                </a:moveTo>
                <a:lnTo>
                  <a:pt x="567" y="589"/>
                </a:lnTo>
                <a:lnTo>
                  <a:pt x="454" y="589"/>
                </a:lnTo>
                <a:lnTo>
                  <a:pt x="510" y="687"/>
                </a:lnTo>
                <a:close/>
                <a:moveTo>
                  <a:pt x="624" y="687"/>
                </a:moveTo>
                <a:lnTo>
                  <a:pt x="681" y="589"/>
                </a:lnTo>
                <a:lnTo>
                  <a:pt x="567" y="589"/>
                </a:lnTo>
                <a:lnTo>
                  <a:pt x="624" y="687"/>
                </a:lnTo>
                <a:close/>
                <a:moveTo>
                  <a:pt x="737" y="687"/>
                </a:moveTo>
                <a:lnTo>
                  <a:pt x="794" y="589"/>
                </a:lnTo>
                <a:lnTo>
                  <a:pt x="681" y="589"/>
                </a:lnTo>
                <a:lnTo>
                  <a:pt x="737" y="687"/>
                </a:lnTo>
                <a:close/>
                <a:moveTo>
                  <a:pt x="851" y="687"/>
                </a:moveTo>
                <a:lnTo>
                  <a:pt x="908" y="589"/>
                </a:lnTo>
                <a:lnTo>
                  <a:pt x="794" y="589"/>
                </a:lnTo>
                <a:lnTo>
                  <a:pt x="851" y="687"/>
                </a:lnTo>
                <a:close/>
                <a:moveTo>
                  <a:pt x="964" y="687"/>
                </a:moveTo>
                <a:lnTo>
                  <a:pt x="1021" y="589"/>
                </a:lnTo>
                <a:lnTo>
                  <a:pt x="908" y="589"/>
                </a:lnTo>
                <a:lnTo>
                  <a:pt x="964" y="687"/>
                </a:lnTo>
                <a:close/>
                <a:moveTo>
                  <a:pt x="1077" y="687"/>
                </a:moveTo>
                <a:lnTo>
                  <a:pt x="1134" y="589"/>
                </a:lnTo>
                <a:lnTo>
                  <a:pt x="1021" y="589"/>
                </a:lnTo>
                <a:lnTo>
                  <a:pt x="1077" y="687"/>
                </a:lnTo>
                <a:close/>
                <a:moveTo>
                  <a:pt x="1191" y="687"/>
                </a:moveTo>
                <a:lnTo>
                  <a:pt x="1247" y="589"/>
                </a:lnTo>
                <a:lnTo>
                  <a:pt x="1134" y="589"/>
                </a:lnTo>
                <a:lnTo>
                  <a:pt x="1191" y="687"/>
                </a:lnTo>
                <a:close/>
                <a:moveTo>
                  <a:pt x="1304" y="687"/>
                </a:moveTo>
                <a:lnTo>
                  <a:pt x="1361" y="589"/>
                </a:lnTo>
                <a:lnTo>
                  <a:pt x="1247" y="589"/>
                </a:lnTo>
                <a:lnTo>
                  <a:pt x="1304" y="687"/>
                </a:lnTo>
                <a:close/>
                <a:moveTo>
                  <a:pt x="1418" y="687"/>
                </a:moveTo>
                <a:lnTo>
                  <a:pt x="1474" y="589"/>
                </a:lnTo>
                <a:lnTo>
                  <a:pt x="1361" y="589"/>
                </a:lnTo>
                <a:lnTo>
                  <a:pt x="1418" y="687"/>
                </a:lnTo>
                <a:close/>
                <a:moveTo>
                  <a:pt x="1531" y="687"/>
                </a:moveTo>
                <a:lnTo>
                  <a:pt x="1587" y="589"/>
                </a:lnTo>
                <a:lnTo>
                  <a:pt x="1474" y="589"/>
                </a:lnTo>
                <a:lnTo>
                  <a:pt x="1531" y="687"/>
                </a:lnTo>
                <a:close/>
                <a:moveTo>
                  <a:pt x="1644" y="687"/>
                </a:moveTo>
                <a:lnTo>
                  <a:pt x="1701" y="589"/>
                </a:lnTo>
                <a:lnTo>
                  <a:pt x="1587" y="589"/>
                </a:lnTo>
                <a:lnTo>
                  <a:pt x="1644" y="687"/>
                </a:lnTo>
                <a:close/>
                <a:moveTo>
                  <a:pt x="1758" y="687"/>
                </a:moveTo>
                <a:lnTo>
                  <a:pt x="1814" y="589"/>
                </a:lnTo>
                <a:lnTo>
                  <a:pt x="1701" y="589"/>
                </a:lnTo>
                <a:lnTo>
                  <a:pt x="1758" y="687"/>
                </a:lnTo>
                <a:close/>
                <a:moveTo>
                  <a:pt x="1871" y="687"/>
                </a:moveTo>
                <a:lnTo>
                  <a:pt x="1928" y="589"/>
                </a:lnTo>
                <a:lnTo>
                  <a:pt x="1814" y="589"/>
                </a:lnTo>
                <a:lnTo>
                  <a:pt x="1871" y="687"/>
                </a:lnTo>
                <a:close/>
                <a:moveTo>
                  <a:pt x="1984" y="687"/>
                </a:moveTo>
                <a:lnTo>
                  <a:pt x="2041" y="589"/>
                </a:lnTo>
                <a:lnTo>
                  <a:pt x="1928" y="589"/>
                </a:lnTo>
                <a:lnTo>
                  <a:pt x="1984" y="687"/>
                </a:lnTo>
                <a:close/>
                <a:moveTo>
                  <a:pt x="2097" y="687"/>
                </a:moveTo>
                <a:lnTo>
                  <a:pt x="2154" y="589"/>
                </a:lnTo>
                <a:lnTo>
                  <a:pt x="2041" y="589"/>
                </a:lnTo>
                <a:lnTo>
                  <a:pt x="2097" y="687"/>
                </a:lnTo>
                <a:close/>
                <a:moveTo>
                  <a:pt x="2211" y="687"/>
                </a:moveTo>
                <a:lnTo>
                  <a:pt x="2268" y="589"/>
                </a:lnTo>
                <a:lnTo>
                  <a:pt x="2154" y="589"/>
                </a:lnTo>
                <a:lnTo>
                  <a:pt x="2211" y="687"/>
                </a:lnTo>
                <a:close/>
                <a:moveTo>
                  <a:pt x="2324" y="687"/>
                </a:moveTo>
                <a:lnTo>
                  <a:pt x="2381" y="589"/>
                </a:lnTo>
                <a:lnTo>
                  <a:pt x="2268" y="589"/>
                </a:lnTo>
                <a:lnTo>
                  <a:pt x="2324" y="687"/>
                </a:lnTo>
                <a:close/>
                <a:moveTo>
                  <a:pt x="2438" y="687"/>
                </a:moveTo>
                <a:lnTo>
                  <a:pt x="2495" y="589"/>
                </a:lnTo>
                <a:lnTo>
                  <a:pt x="2381" y="589"/>
                </a:lnTo>
                <a:lnTo>
                  <a:pt x="2438" y="687"/>
                </a:lnTo>
                <a:close/>
                <a:moveTo>
                  <a:pt x="2551" y="687"/>
                </a:moveTo>
                <a:lnTo>
                  <a:pt x="2607" y="589"/>
                </a:lnTo>
                <a:lnTo>
                  <a:pt x="2495" y="589"/>
                </a:lnTo>
                <a:lnTo>
                  <a:pt x="2551" y="687"/>
                </a:lnTo>
                <a:close/>
                <a:moveTo>
                  <a:pt x="2665" y="687"/>
                </a:moveTo>
                <a:lnTo>
                  <a:pt x="2721" y="589"/>
                </a:lnTo>
                <a:lnTo>
                  <a:pt x="2607" y="589"/>
                </a:lnTo>
                <a:lnTo>
                  <a:pt x="2665" y="687"/>
                </a:lnTo>
                <a:close/>
                <a:moveTo>
                  <a:pt x="2778" y="687"/>
                </a:moveTo>
                <a:lnTo>
                  <a:pt x="2834" y="589"/>
                </a:lnTo>
                <a:lnTo>
                  <a:pt x="2721" y="589"/>
                </a:lnTo>
                <a:lnTo>
                  <a:pt x="2778" y="687"/>
                </a:lnTo>
                <a:close/>
                <a:moveTo>
                  <a:pt x="0" y="687"/>
                </a:moveTo>
                <a:lnTo>
                  <a:pt x="114" y="687"/>
                </a:lnTo>
                <a:lnTo>
                  <a:pt x="57" y="785"/>
                </a:lnTo>
                <a:lnTo>
                  <a:pt x="0" y="687"/>
                </a:lnTo>
                <a:close/>
                <a:moveTo>
                  <a:pt x="171" y="785"/>
                </a:moveTo>
                <a:lnTo>
                  <a:pt x="227" y="687"/>
                </a:lnTo>
                <a:lnTo>
                  <a:pt x="114" y="687"/>
                </a:lnTo>
                <a:lnTo>
                  <a:pt x="171" y="785"/>
                </a:lnTo>
                <a:close/>
                <a:moveTo>
                  <a:pt x="284" y="785"/>
                </a:moveTo>
                <a:lnTo>
                  <a:pt x="340" y="687"/>
                </a:lnTo>
                <a:lnTo>
                  <a:pt x="227" y="687"/>
                </a:lnTo>
                <a:lnTo>
                  <a:pt x="284" y="785"/>
                </a:lnTo>
                <a:close/>
                <a:moveTo>
                  <a:pt x="397" y="785"/>
                </a:moveTo>
                <a:lnTo>
                  <a:pt x="454" y="687"/>
                </a:lnTo>
                <a:lnTo>
                  <a:pt x="340" y="687"/>
                </a:lnTo>
                <a:lnTo>
                  <a:pt x="397" y="785"/>
                </a:lnTo>
                <a:close/>
                <a:moveTo>
                  <a:pt x="510" y="785"/>
                </a:moveTo>
                <a:lnTo>
                  <a:pt x="567" y="687"/>
                </a:lnTo>
                <a:lnTo>
                  <a:pt x="454" y="687"/>
                </a:lnTo>
                <a:lnTo>
                  <a:pt x="510" y="785"/>
                </a:lnTo>
                <a:close/>
                <a:moveTo>
                  <a:pt x="624" y="785"/>
                </a:moveTo>
                <a:lnTo>
                  <a:pt x="681" y="687"/>
                </a:lnTo>
                <a:lnTo>
                  <a:pt x="567" y="687"/>
                </a:lnTo>
                <a:lnTo>
                  <a:pt x="624" y="785"/>
                </a:lnTo>
                <a:close/>
                <a:moveTo>
                  <a:pt x="737" y="785"/>
                </a:moveTo>
                <a:lnTo>
                  <a:pt x="794" y="687"/>
                </a:lnTo>
                <a:lnTo>
                  <a:pt x="681" y="687"/>
                </a:lnTo>
                <a:lnTo>
                  <a:pt x="737" y="785"/>
                </a:lnTo>
                <a:close/>
                <a:moveTo>
                  <a:pt x="851" y="785"/>
                </a:moveTo>
                <a:lnTo>
                  <a:pt x="908" y="687"/>
                </a:lnTo>
                <a:lnTo>
                  <a:pt x="794" y="687"/>
                </a:lnTo>
                <a:lnTo>
                  <a:pt x="851" y="785"/>
                </a:lnTo>
                <a:close/>
                <a:moveTo>
                  <a:pt x="964" y="785"/>
                </a:moveTo>
                <a:lnTo>
                  <a:pt x="1021" y="687"/>
                </a:lnTo>
                <a:lnTo>
                  <a:pt x="908" y="687"/>
                </a:lnTo>
                <a:lnTo>
                  <a:pt x="964" y="785"/>
                </a:lnTo>
                <a:close/>
                <a:moveTo>
                  <a:pt x="1077" y="785"/>
                </a:moveTo>
                <a:lnTo>
                  <a:pt x="1134" y="687"/>
                </a:lnTo>
                <a:lnTo>
                  <a:pt x="1021" y="687"/>
                </a:lnTo>
                <a:lnTo>
                  <a:pt x="1077" y="785"/>
                </a:lnTo>
                <a:close/>
                <a:moveTo>
                  <a:pt x="1191" y="785"/>
                </a:moveTo>
                <a:lnTo>
                  <a:pt x="1247" y="687"/>
                </a:lnTo>
                <a:lnTo>
                  <a:pt x="1134" y="687"/>
                </a:lnTo>
                <a:lnTo>
                  <a:pt x="1191" y="785"/>
                </a:lnTo>
                <a:close/>
                <a:moveTo>
                  <a:pt x="1304" y="785"/>
                </a:moveTo>
                <a:lnTo>
                  <a:pt x="1361" y="687"/>
                </a:lnTo>
                <a:lnTo>
                  <a:pt x="1247" y="687"/>
                </a:lnTo>
                <a:lnTo>
                  <a:pt x="1304" y="785"/>
                </a:lnTo>
                <a:close/>
                <a:moveTo>
                  <a:pt x="1418" y="785"/>
                </a:moveTo>
                <a:lnTo>
                  <a:pt x="1474" y="687"/>
                </a:lnTo>
                <a:lnTo>
                  <a:pt x="1361" y="687"/>
                </a:lnTo>
                <a:lnTo>
                  <a:pt x="1418" y="785"/>
                </a:lnTo>
                <a:close/>
                <a:moveTo>
                  <a:pt x="1531" y="785"/>
                </a:moveTo>
                <a:lnTo>
                  <a:pt x="1587" y="687"/>
                </a:lnTo>
                <a:lnTo>
                  <a:pt x="1474" y="687"/>
                </a:lnTo>
                <a:lnTo>
                  <a:pt x="1531" y="785"/>
                </a:lnTo>
                <a:close/>
                <a:moveTo>
                  <a:pt x="1644" y="785"/>
                </a:moveTo>
                <a:lnTo>
                  <a:pt x="1701" y="687"/>
                </a:lnTo>
                <a:lnTo>
                  <a:pt x="1587" y="687"/>
                </a:lnTo>
                <a:lnTo>
                  <a:pt x="1644" y="785"/>
                </a:lnTo>
                <a:close/>
                <a:moveTo>
                  <a:pt x="1758" y="785"/>
                </a:moveTo>
                <a:lnTo>
                  <a:pt x="1814" y="687"/>
                </a:lnTo>
                <a:lnTo>
                  <a:pt x="1701" y="687"/>
                </a:lnTo>
                <a:lnTo>
                  <a:pt x="1758" y="785"/>
                </a:lnTo>
                <a:close/>
                <a:moveTo>
                  <a:pt x="1871" y="785"/>
                </a:moveTo>
                <a:lnTo>
                  <a:pt x="1928" y="687"/>
                </a:lnTo>
                <a:lnTo>
                  <a:pt x="1814" y="687"/>
                </a:lnTo>
                <a:lnTo>
                  <a:pt x="1871" y="785"/>
                </a:lnTo>
                <a:close/>
                <a:moveTo>
                  <a:pt x="1984" y="785"/>
                </a:moveTo>
                <a:lnTo>
                  <a:pt x="2041" y="687"/>
                </a:lnTo>
                <a:lnTo>
                  <a:pt x="1928" y="687"/>
                </a:lnTo>
                <a:lnTo>
                  <a:pt x="1984" y="785"/>
                </a:lnTo>
                <a:close/>
                <a:moveTo>
                  <a:pt x="2097" y="785"/>
                </a:moveTo>
                <a:lnTo>
                  <a:pt x="2154" y="687"/>
                </a:lnTo>
                <a:lnTo>
                  <a:pt x="2041" y="687"/>
                </a:lnTo>
                <a:lnTo>
                  <a:pt x="2097" y="785"/>
                </a:lnTo>
                <a:close/>
                <a:moveTo>
                  <a:pt x="2211" y="785"/>
                </a:moveTo>
                <a:lnTo>
                  <a:pt x="2268" y="687"/>
                </a:lnTo>
                <a:lnTo>
                  <a:pt x="2154" y="687"/>
                </a:lnTo>
                <a:lnTo>
                  <a:pt x="2211" y="785"/>
                </a:lnTo>
                <a:close/>
                <a:moveTo>
                  <a:pt x="2324" y="785"/>
                </a:moveTo>
                <a:lnTo>
                  <a:pt x="2381" y="687"/>
                </a:lnTo>
                <a:lnTo>
                  <a:pt x="2268" y="687"/>
                </a:lnTo>
                <a:lnTo>
                  <a:pt x="2324" y="785"/>
                </a:lnTo>
                <a:close/>
                <a:moveTo>
                  <a:pt x="2438" y="785"/>
                </a:moveTo>
                <a:lnTo>
                  <a:pt x="2495" y="687"/>
                </a:lnTo>
                <a:lnTo>
                  <a:pt x="2381" y="687"/>
                </a:lnTo>
                <a:lnTo>
                  <a:pt x="2438" y="785"/>
                </a:lnTo>
                <a:close/>
                <a:moveTo>
                  <a:pt x="2551" y="785"/>
                </a:moveTo>
                <a:lnTo>
                  <a:pt x="2607" y="687"/>
                </a:lnTo>
                <a:lnTo>
                  <a:pt x="2495" y="687"/>
                </a:lnTo>
                <a:lnTo>
                  <a:pt x="2551" y="785"/>
                </a:lnTo>
                <a:close/>
                <a:moveTo>
                  <a:pt x="2665" y="785"/>
                </a:moveTo>
                <a:lnTo>
                  <a:pt x="2721" y="687"/>
                </a:lnTo>
                <a:lnTo>
                  <a:pt x="2607" y="687"/>
                </a:lnTo>
                <a:lnTo>
                  <a:pt x="2665" y="785"/>
                </a:lnTo>
                <a:close/>
                <a:moveTo>
                  <a:pt x="2778" y="785"/>
                </a:moveTo>
                <a:lnTo>
                  <a:pt x="2834" y="687"/>
                </a:lnTo>
                <a:lnTo>
                  <a:pt x="2721" y="687"/>
                </a:lnTo>
                <a:lnTo>
                  <a:pt x="2778" y="785"/>
                </a:lnTo>
                <a:close/>
                <a:moveTo>
                  <a:pt x="0" y="785"/>
                </a:moveTo>
                <a:lnTo>
                  <a:pt x="114" y="785"/>
                </a:lnTo>
                <a:lnTo>
                  <a:pt x="57" y="883"/>
                </a:lnTo>
                <a:lnTo>
                  <a:pt x="0" y="785"/>
                </a:lnTo>
                <a:close/>
                <a:moveTo>
                  <a:pt x="171" y="883"/>
                </a:moveTo>
                <a:lnTo>
                  <a:pt x="227" y="785"/>
                </a:lnTo>
                <a:lnTo>
                  <a:pt x="114" y="785"/>
                </a:lnTo>
                <a:lnTo>
                  <a:pt x="171" y="883"/>
                </a:lnTo>
                <a:close/>
                <a:moveTo>
                  <a:pt x="284" y="883"/>
                </a:moveTo>
                <a:lnTo>
                  <a:pt x="340" y="785"/>
                </a:lnTo>
                <a:lnTo>
                  <a:pt x="227" y="785"/>
                </a:lnTo>
                <a:lnTo>
                  <a:pt x="284" y="883"/>
                </a:lnTo>
                <a:close/>
                <a:moveTo>
                  <a:pt x="397" y="883"/>
                </a:moveTo>
                <a:lnTo>
                  <a:pt x="454" y="785"/>
                </a:lnTo>
                <a:lnTo>
                  <a:pt x="340" y="785"/>
                </a:lnTo>
                <a:lnTo>
                  <a:pt x="397" y="883"/>
                </a:lnTo>
                <a:close/>
                <a:moveTo>
                  <a:pt x="510" y="883"/>
                </a:moveTo>
                <a:lnTo>
                  <a:pt x="567" y="785"/>
                </a:lnTo>
                <a:lnTo>
                  <a:pt x="454" y="785"/>
                </a:lnTo>
                <a:lnTo>
                  <a:pt x="510" y="883"/>
                </a:lnTo>
                <a:close/>
                <a:moveTo>
                  <a:pt x="624" y="883"/>
                </a:moveTo>
                <a:lnTo>
                  <a:pt x="681" y="785"/>
                </a:lnTo>
                <a:lnTo>
                  <a:pt x="567" y="785"/>
                </a:lnTo>
                <a:lnTo>
                  <a:pt x="624" y="883"/>
                </a:lnTo>
                <a:close/>
                <a:moveTo>
                  <a:pt x="737" y="883"/>
                </a:moveTo>
                <a:lnTo>
                  <a:pt x="794" y="785"/>
                </a:lnTo>
                <a:lnTo>
                  <a:pt x="681" y="785"/>
                </a:lnTo>
                <a:lnTo>
                  <a:pt x="737" y="883"/>
                </a:lnTo>
                <a:close/>
                <a:moveTo>
                  <a:pt x="851" y="883"/>
                </a:moveTo>
                <a:lnTo>
                  <a:pt x="908" y="785"/>
                </a:lnTo>
                <a:lnTo>
                  <a:pt x="794" y="785"/>
                </a:lnTo>
                <a:lnTo>
                  <a:pt x="851" y="883"/>
                </a:lnTo>
                <a:close/>
                <a:moveTo>
                  <a:pt x="964" y="883"/>
                </a:moveTo>
                <a:lnTo>
                  <a:pt x="1021" y="785"/>
                </a:lnTo>
                <a:lnTo>
                  <a:pt x="908" y="785"/>
                </a:lnTo>
                <a:lnTo>
                  <a:pt x="964" y="883"/>
                </a:lnTo>
                <a:close/>
                <a:moveTo>
                  <a:pt x="1077" y="883"/>
                </a:moveTo>
                <a:lnTo>
                  <a:pt x="1134" y="785"/>
                </a:lnTo>
                <a:lnTo>
                  <a:pt x="1021" y="785"/>
                </a:lnTo>
                <a:lnTo>
                  <a:pt x="1077" y="883"/>
                </a:lnTo>
                <a:close/>
                <a:moveTo>
                  <a:pt x="1191" y="883"/>
                </a:moveTo>
                <a:lnTo>
                  <a:pt x="1247" y="785"/>
                </a:lnTo>
                <a:lnTo>
                  <a:pt x="1134" y="785"/>
                </a:lnTo>
                <a:lnTo>
                  <a:pt x="1191" y="883"/>
                </a:lnTo>
                <a:close/>
                <a:moveTo>
                  <a:pt x="1304" y="883"/>
                </a:moveTo>
                <a:lnTo>
                  <a:pt x="1361" y="785"/>
                </a:lnTo>
                <a:lnTo>
                  <a:pt x="1247" y="785"/>
                </a:lnTo>
                <a:lnTo>
                  <a:pt x="1304" y="883"/>
                </a:lnTo>
                <a:close/>
                <a:moveTo>
                  <a:pt x="1418" y="883"/>
                </a:moveTo>
                <a:lnTo>
                  <a:pt x="1474" y="785"/>
                </a:lnTo>
                <a:lnTo>
                  <a:pt x="1361" y="785"/>
                </a:lnTo>
                <a:lnTo>
                  <a:pt x="1418" y="883"/>
                </a:lnTo>
                <a:close/>
                <a:moveTo>
                  <a:pt x="1531" y="883"/>
                </a:moveTo>
                <a:lnTo>
                  <a:pt x="1587" y="785"/>
                </a:lnTo>
                <a:lnTo>
                  <a:pt x="1474" y="785"/>
                </a:lnTo>
                <a:lnTo>
                  <a:pt x="1531" y="883"/>
                </a:lnTo>
                <a:close/>
                <a:moveTo>
                  <a:pt x="1644" y="883"/>
                </a:moveTo>
                <a:lnTo>
                  <a:pt x="1701" y="785"/>
                </a:lnTo>
                <a:lnTo>
                  <a:pt x="1587" y="785"/>
                </a:lnTo>
                <a:lnTo>
                  <a:pt x="1644" y="883"/>
                </a:lnTo>
                <a:close/>
                <a:moveTo>
                  <a:pt x="1758" y="883"/>
                </a:moveTo>
                <a:lnTo>
                  <a:pt x="1814" y="785"/>
                </a:lnTo>
                <a:lnTo>
                  <a:pt x="1701" y="785"/>
                </a:lnTo>
                <a:lnTo>
                  <a:pt x="1758" y="883"/>
                </a:lnTo>
                <a:close/>
                <a:moveTo>
                  <a:pt x="1871" y="883"/>
                </a:moveTo>
                <a:lnTo>
                  <a:pt x="1928" y="785"/>
                </a:lnTo>
                <a:lnTo>
                  <a:pt x="1814" y="785"/>
                </a:lnTo>
                <a:lnTo>
                  <a:pt x="1871" y="883"/>
                </a:lnTo>
                <a:close/>
                <a:moveTo>
                  <a:pt x="1984" y="883"/>
                </a:moveTo>
                <a:lnTo>
                  <a:pt x="2041" y="785"/>
                </a:lnTo>
                <a:lnTo>
                  <a:pt x="1928" y="785"/>
                </a:lnTo>
                <a:lnTo>
                  <a:pt x="1984" y="883"/>
                </a:lnTo>
                <a:close/>
                <a:moveTo>
                  <a:pt x="2097" y="883"/>
                </a:moveTo>
                <a:lnTo>
                  <a:pt x="2154" y="785"/>
                </a:lnTo>
                <a:lnTo>
                  <a:pt x="2041" y="785"/>
                </a:lnTo>
                <a:lnTo>
                  <a:pt x="2097" y="883"/>
                </a:lnTo>
                <a:close/>
                <a:moveTo>
                  <a:pt x="2211" y="883"/>
                </a:moveTo>
                <a:lnTo>
                  <a:pt x="2268" y="785"/>
                </a:lnTo>
                <a:lnTo>
                  <a:pt x="2154" y="785"/>
                </a:lnTo>
                <a:lnTo>
                  <a:pt x="2211" y="883"/>
                </a:lnTo>
                <a:close/>
                <a:moveTo>
                  <a:pt x="2324" y="883"/>
                </a:moveTo>
                <a:lnTo>
                  <a:pt x="2381" y="785"/>
                </a:lnTo>
                <a:lnTo>
                  <a:pt x="2268" y="785"/>
                </a:lnTo>
                <a:lnTo>
                  <a:pt x="2324" y="883"/>
                </a:lnTo>
                <a:close/>
                <a:moveTo>
                  <a:pt x="2438" y="883"/>
                </a:moveTo>
                <a:lnTo>
                  <a:pt x="2495" y="785"/>
                </a:lnTo>
                <a:lnTo>
                  <a:pt x="2381" y="785"/>
                </a:lnTo>
                <a:lnTo>
                  <a:pt x="2438" y="883"/>
                </a:lnTo>
                <a:close/>
                <a:moveTo>
                  <a:pt x="2551" y="883"/>
                </a:moveTo>
                <a:lnTo>
                  <a:pt x="2607" y="785"/>
                </a:lnTo>
                <a:lnTo>
                  <a:pt x="2495" y="785"/>
                </a:lnTo>
                <a:lnTo>
                  <a:pt x="2551" y="883"/>
                </a:lnTo>
                <a:close/>
                <a:moveTo>
                  <a:pt x="2665" y="883"/>
                </a:moveTo>
                <a:lnTo>
                  <a:pt x="2721" y="785"/>
                </a:lnTo>
                <a:lnTo>
                  <a:pt x="2607" y="785"/>
                </a:lnTo>
                <a:lnTo>
                  <a:pt x="2665" y="883"/>
                </a:lnTo>
                <a:close/>
                <a:moveTo>
                  <a:pt x="2778" y="883"/>
                </a:moveTo>
                <a:lnTo>
                  <a:pt x="2834" y="785"/>
                </a:lnTo>
                <a:lnTo>
                  <a:pt x="2721" y="785"/>
                </a:lnTo>
                <a:lnTo>
                  <a:pt x="2778" y="883"/>
                </a:lnTo>
                <a:close/>
                <a:moveTo>
                  <a:pt x="0" y="883"/>
                </a:moveTo>
                <a:lnTo>
                  <a:pt x="114" y="883"/>
                </a:lnTo>
                <a:lnTo>
                  <a:pt x="57" y="981"/>
                </a:lnTo>
                <a:lnTo>
                  <a:pt x="0" y="883"/>
                </a:lnTo>
                <a:close/>
                <a:moveTo>
                  <a:pt x="171" y="981"/>
                </a:moveTo>
                <a:lnTo>
                  <a:pt x="227" y="883"/>
                </a:lnTo>
                <a:lnTo>
                  <a:pt x="114" y="883"/>
                </a:lnTo>
                <a:lnTo>
                  <a:pt x="171" y="981"/>
                </a:lnTo>
                <a:close/>
                <a:moveTo>
                  <a:pt x="284" y="981"/>
                </a:moveTo>
                <a:lnTo>
                  <a:pt x="340" y="883"/>
                </a:lnTo>
                <a:lnTo>
                  <a:pt x="227" y="883"/>
                </a:lnTo>
                <a:lnTo>
                  <a:pt x="284" y="981"/>
                </a:lnTo>
                <a:close/>
                <a:moveTo>
                  <a:pt x="397" y="981"/>
                </a:moveTo>
                <a:lnTo>
                  <a:pt x="454" y="883"/>
                </a:lnTo>
                <a:lnTo>
                  <a:pt x="340" y="883"/>
                </a:lnTo>
                <a:lnTo>
                  <a:pt x="397" y="981"/>
                </a:lnTo>
                <a:close/>
                <a:moveTo>
                  <a:pt x="510" y="981"/>
                </a:moveTo>
                <a:lnTo>
                  <a:pt x="567" y="883"/>
                </a:lnTo>
                <a:lnTo>
                  <a:pt x="454" y="883"/>
                </a:lnTo>
                <a:lnTo>
                  <a:pt x="510" y="981"/>
                </a:lnTo>
                <a:close/>
                <a:moveTo>
                  <a:pt x="624" y="981"/>
                </a:moveTo>
                <a:lnTo>
                  <a:pt x="681" y="883"/>
                </a:lnTo>
                <a:lnTo>
                  <a:pt x="567" y="883"/>
                </a:lnTo>
                <a:lnTo>
                  <a:pt x="624" y="981"/>
                </a:lnTo>
                <a:close/>
                <a:moveTo>
                  <a:pt x="737" y="981"/>
                </a:moveTo>
                <a:lnTo>
                  <a:pt x="794" y="883"/>
                </a:lnTo>
                <a:lnTo>
                  <a:pt x="681" y="883"/>
                </a:lnTo>
                <a:lnTo>
                  <a:pt x="737" y="981"/>
                </a:lnTo>
                <a:close/>
                <a:moveTo>
                  <a:pt x="851" y="981"/>
                </a:moveTo>
                <a:lnTo>
                  <a:pt x="908" y="883"/>
                </a:lnTo>
                <a:lnTo>
                  <a:pt x="794" y="883"/>
                </a:lnTo>
                <a:lnTo>
                  <a:pt x="851" y="981"/>
                </a:lnTo>
                <a:close/>
                <a:moveTo>
                  <a:pt x="964" y="981"/>
                </a:moveTo>
                <a:lnTo>
                  <a:pt x="1021" y="883"/>
                </a:lnTo>
                <a:lnTo>
                  <a:pt x="908" y="883"/>
                </a:lnTo>
                <a:lnTo>
                  <a:pt x="964" y="981"/>
                </a:lnTo>
                <a:close/>
                <a:moveTo>
                  <a:pt x="1077" y="981"/>
                </a:moveTo>
                <a:lnTo>
                  <a:pt x="1134" y="883"/>
                </a:lnTo>
                <a:lnTo>
                  <a:pt x="1021" y="883"/>
                </a:lnTo>
                <a:lnTo>
                  <a:pt x="1077" y="981"/>
                </a:lnTo>
                <a:close/>
                <a:moveTo>
                  <a:pt x="1191" y="981"/>
                </a:moveTo>
                <a:lnTo>
                  <a:pt x="1247" y="883"/>
                </a:lnTo>
                <a:lnTo>
                  <a:pt x="1134" y="883"/>
                </a:lnTo>
                <a:lnTo>
                  <a:pt x="1191" y="981"/>
                </a:lnTo>
                <a:close/>
                <a:moveTo>
                  <a:pt x="1304" y="981"/>
                </a:moveTo>
                <a:lnTo>
                  <a:pt x="1361" y="883"/>
                </a:lnTo>
                <a:lnTo>
                  <a:pt x="1247" y="883"/>
                </a:lnTo>
                <a:lnTo>
                  <a:pt x="1304" y="981"/>
                </a:lnTo>
                <a:close/>
                <a:moveTo>
                  <a:pt x="1418" y="981"/>
                </a:moveTo>
                <a:lnTo>
                  <a:pt x="1474" y="883"/>
                </a:lnTo>
                <a:lnTo>
                  <a:pt x="1361" y="883"/>
                </a:lnTo>
                <a:lnTo>
                  <a:pt x="1418" y="981"/>
                </a:lnTo>
                <a:close/>
                <a:moveTo>
                  <a:pt x="1531" y="981"/>
                </a:moveTo>
                <a:lnTo>
                  <a:pt x="1587" y="883"/>
                </a:lnTo>
                <a:lnTo>
                  <a:pt x="1474" y="883"/>
                </a:lnTo>
                <a:lnTo>
                  <a:pt x="1531" y="981"/>
                </a:lnTo>
                <a:close/>
                <a:moveTo>
                  <a:pt x="1644" y="981"/>
                </a:moveTo>
                <a:lnTo>
                  <a:pt x="1701" y="883"/>
                </a:lnTo>
                <a:lnTo>
                  <a:pt x="1587" y="883"/>
                </a:lnTo>
                <a:lnTo>
                  <a:pt x="1644" y="981"/>
                </a:lnTo>
                <a:close/>
                <a:moveTo>
                  <a:pt x="1758" y="981"/>
                </a:moveTo>
                <a:lnTo>
                  <a:pt x="1814" y="883"/>
                </a:lnTo>
                <a:lnTo>
                  <a:pt x="1701" y="883"/>
                </a:lnTo>
                <a:lnTo>
                  <a:pt x="1758" y="981"/>
                </a:lnTo>
                <a:close/>
                <a:moveTo>
                  <a:pt x="1871" y="981"/>
                </a:moveTo>
                <a:lnTo>
                  <a:pt x="1928" y="883"/>
                </a:lnTo>
                <a:lnTo>
                  <a:pt x="1814" y="883"/>
                </a:lnTo>
                <a:lnTo>
                  <a:pt x="1871" y="981"/>
                </a:lnTo>
                <a:close/>
                <a:moveTo>
                  <a:pt x="1984" y="981"/>
                </a:moveTo>
                <a:lnTo>
                  <a:pt x="2041" y="883"/>
                </a:lnTo>
                <a:lnTo>
                  <a:pt x="1928" y="883"/>
                </a:lnTo>
                <a:lnTo>
                  <a:pt x="1984" y="981"/>
                </a:lnTo>
                <a:close/>
                <a:moveTo>
                  <a:pt x="2097" y="981"/>
                </a:moveTo>
                <a:lnTo>
                  <a:pt x="2154" y="883"/>
                </a:lnTo>
                <a:lnTo>
                  <a:pt x="2041" y="883"/>
                </a:lnTo>
                <a:lnTo>
                  <a:pt x="2097" y="981"/>
                </a:lnTo>
                <a:close/>
                <a:moveTo>
                  <a:pt x="2211" y="981"/>
                </a:moveTo>
                <a:lnTo>
                  <a:pt x="2268" y="883"/>
                </a:lnTo>
                <a:lnTo>
                  <a:pt x="2154" y="883"/>
                </a:lnTo>
                <a:lnTo>
                  <a:pt x="2211" y="981"/>
                </a:lnTo>
                <a:close/>
                <a:moveTo>
                  <a:pt x="2324" y="981"/>
                </a:moveTo>
                <a:lnTo>
                  <a:pt x="2381" y="883"/>
                </a:lnTo>
                <a:lnTo>
                  <a:pt x="2268" y="883"/>
                </a:lnTo>
                <a:lnTo>
                  <a:pt x="2324" y="981"/>
                </a:lnTo>
                <a:close/>
                <a:moveTo>
                  <a:pt x="2438" y="981"/>
                </a:moveTo>
                <a:lnTo>
                  <a:pt x="2495" y="883"/>
                </a:lnTo>
                <a:lnTo>
                  <a:pt x="2381" y="883"/>
                </a:lnTo>
                <a:lnTo>
                  <a:pt x="2438" y="981"/>
                </a:lnTo>
                <a:close/>
                <a:moveTo>
                  <a:pt x="2551" y="981"/>
                </a:moveTo>
                <a:lnTo>
                  <a:pt x="2607" y="883"/>
                </a:lnTo>
                <a:lnTo>
                  <a:pt x="2495" y="883"/>
                </a:lnTo>
                <a:lnTo>
                  <a:pt x="2551" y="981"/>
                </a:lnTo>
                <a:close/>
                <a:moveTo>
                  <a:pt x="2665" y="981"/>
                </a:moveTo>
                <a:lnTo>
                  <a:pt x="2721" y="883"/>
                </a:lnTo>
                <a:lnTo>
                  <a:pt x="2607" y="883"/>
                </a:lnTo>
                <a:lnTo>
                  <a:pt x="2665" y="981"/>
                </a:lnTo>
                <a:close/>
                <a:moveTo>
                  <a:pt x="2778" y="981"/>
                </a:moveTo>
                <a:lnTo>
                  <a:pt x="2834" y="883"/>
                </a:lnTo>
                <a:lnTo>
                  <a:pt x="2721" y="883"/>
                </a:lnTo>
                <a:lnTo>
                  <a:pt x="2778" y="981"/>
                </a:lnTo>
                <a:close/>
                <a:moveTo>
                  <a:pt x="0" y="981"/>
                </a:moveTo>
                <a:lnTo>
                  <a:pt x="114" y="981"/>
                </a:lnTo>
                <a:lnTo>
                  <a:pt x="57" y="1079"/>
                </a:lnTo>
                <a:lnTo>
                  <a:pt x="0" y="981"/>
                </a:lnTo>
                <a:close/>
                <a:moveTo>
                  <a:pt x="171" y="1079"/>
                </a:moveTo>
                <a:lnTo>
                  <a:pt x="227" y="981"/>
                </a:lnTo>
                <a:lnTo>
                  <a:pt x="114" y="981"/>
                </a:lnTo>
                <a:lnTo>
                  <a:pt x="171" y="1079"/>
                </a:lnTo>
                <a:close/>
                <a:moveTo>
                  <a:pt x="284" y="1079"/>
                </a:moveTo>
                <a:lnTo>
                  <a:pt x="340" y="981"/>
                </a:lnTo>
                <a:lnTo>
                  <a:pt x="227" y="981"/>
                </a:lnTo>
                <a:lnTo>
                  <a:pt x="284" y="1079"/>
                </a:lnTo>
                <a:close/>
                <a:moveTo>
                  <a:pt x="397" y="1079"/>
                </a:moveTo>
                <a:lnTo>
                  <a:pt x="454" y="981"/>
                </a:lnTo>
                <a:lnTo>
                  <a:pt x="340" y="981"/>
                </a:lnTo>
                <a:lnTo>
                  <a:pt x="397" y="1079"/>
                </a:lnTo>
                <a:close/>
                <a:moveTo>
                  <a:pt x="510" y="1079"/>
                </a:moveTo>
                <a:lnTo>
                  <a:pt x="567" y="981"/>
                </a:lnTo>
                <a:lnTo>
                  <a:pt x="454" y="981"/>
                </a:lnTo>
                <a:lnTo>
                  <a:pt x="510" y="1079"/>
                </a:lnTo>
                <a:close/>
                <a:moveTo>
                  <a:pt x="624" y="1079"/>
                </a:moveTo>
                <a:lnTo>
                  <a:pt x="681" y="981"/>
                </a:lnTo>
                <a:lnTo>
                  <a:pt x="567" y="981"/>
                </a:lnTo>
                <a:lnTo>
                  <a:pt x="624" y="1079"/>
                </a:lnTo>
                <a:close/>
                <a:moveTo>
                  <a:pt x="737" y="1079"/>
                </a:moveTo>
                <a:lnTo>
                  <a:pt x="794" y="981"/>
                </a:lnTo>
                <a:lnTo>
                  <a:pt x="681" y="981"/>
                </a:lnTo>
                <a:lnTo>
                  <a:pt x="737" y="1079"/>
                </a:lnTo>
                <a:close/>
                <a:moveTo>
                  <a:pt x="851" y="1079"/>
                </a:moveTo>
                <a:lnTo>
                  <a:pt x="908" y="981"/>
                </a:lnTo>
                <a:lnTo>
                  <a:pt x="794" y="981"/>
                </a:lnTo>
                <a:lnTo>
                  <a:pt x="851" y="1079"/>
                </a:lnTo>
                <a:close/>
                <a:moveTo>
                  <a:pt x="964" y="1079"/>
                </a:moveTo>
                <a:lnTo>
                  <a:pt x="1021" y="981"/>
                </a:lnTo>
                <a:lnTo>
                  <a:pt x="908" y="981"/>
                </a:lnTo>
                <a:lnTo>
                  <a:pt x="964" y="1079"/>
                </a:lnTo>
                <a:close/>
                <a:moveTo>
                  <a:pt x="1077" y="1079"/>
                </a:moveTo>
                <a:lnTo>
                  <a:pt x="1134" y="981"/>
                </a:lnTo>
                <a:lnTo>
                  <a:pt x="1021" y="981"/>
                </a:lnTo>
                <a:lnTo>
                  <a:pt x="1077" y="1079"/>
                </a:lnTo>
                <a:close/>
                <a:moveTo>
                  <a:pt x="1191" y="1079"/>
                </a:moveTo>
                <a:lnTo>
                  <a:pt x="1247" y="981"/>
                </a:lnTo>
                <a:lnTo>
                  <a:pt x="1134" y="981"/>
                </a:lnTo>
                <a:lnTo>
                  <a:pt x="1191" y="1079"/>
                </a:lnTo>
                <a:close/>
                <a:moveTo>
                  <a:pt x="1304" y="1079"/>
                </a:moveTo>
                <a:lnTo>
                  <a:pt x="1361" y="981"/>
                </a:lnTo>
                <a:lnTo>
                  <a:pt x="1247" y="981"/>
                </a:lnTo>
                <a:lnTo>
                  <a:pt x="1304" y="1079"/>
                </a:lnTo>
                <a:close/>
                <a:moveTo>
                  <a:pt x="1418" y="1079"/>
                </a:moveTo>
                <a:lnTo>
                  <a:pt x="1474" y="981"/>
                </a:lnTo>
                <a:lnTo>
                  <a:pt x="1361" y="981"/>
                </a:lnTo>
                <a:lnTo>
                  <a:pt x="1418" y="1079"/>
                </a:lnTo>
                <a:close/>
                <a:moveTo>
                  <a:pt x="1531" y="1079"/>
                </a:moveTo>
                <a:lnTo>
                  <a:pt x="1587" y="981"/>
                </a:lnTo>
                <a:lnTo>
                  <a:pt x="1474" y="981"/>
                </a:lnTo>
                <a:lnTo>
                  <a:pt x="1531" y="1079"/>
                </a:lnTo>
                <a:close/>
                <a:moveTo>
                  <a:pt x="1644" y="1079"/>
                </a:moveTo>
                <a:lnTo>
                  <a:pt x="1701" y="981"/>
                </a:lnTo>
                <a:lnTo>
                  <a:pt x="1587" y="981"/>
                </a:lnTo>
                <a:lnTo>
                  <a:pt x="1644" y="1079"/>
                </a:lnTo>
                <a:close/>
                <a:moveTo>
                  <a:pt x="1758" y="1079"/>
                </a:moveTo>
                <a:lnTo>
                  <a:pt x="1814" y="981"/>
                </a:lnTo>
                <a:lnTo>
                  <a:pt x="1701" y="981"/>
                </a:lnTo>
                <a:lnTo>
                  <a:pt x="1758" y="1079"/>
                </a:lnTo>
                <a:close/>
                <a:moveTo>
                  <a:pt x="1871" y="1079"/>
                </a:moveTo>
                <a:lnTo>
                  <a:pt x="1928" y="981"/>
                </a:lnTo>
                <a:lnTo>
                  <a:pt x="1814" y="981"/>
                </a:lnTo>
                <a:lnTo>
                  <a:pt x="1871" y="1079"/>
                </a:lnTo>
                <a:close/>
                <a:moveTo>
                  <a:pt x="1984" y="1079"/>
                </a:moveTo>
                <a:lnTo>
                  <a:pt x="2041" y="981"/>
                </a:lnTo>
                <a:lnTo>
                  <a:pt x="1928" y="981"/>
                </a:lnTo>
                <a:lnTo>
                  <a:pt x="1984" y="1079"/>
                </a:lnTo>
                <a:close/>
                <a:moveTo>
                  <a:pt x="2097" y="1079"/>
                </a:moveTo>
                <a:lnTo>
                  <a:pt x="2154" y="981"/>
                </a:lnTo>
                <a:lnTo>
                  <a:pt x="2041" y="981"/>
                </a:lnTo>
                <a:lnTo>
                  <a:pt x="2097" y="1079"/>
                </a:lnTo>
                <a:close/>
                <a:moveTo>
                  <a:pt x="2211" y="1079"/>
                </a:moveTo>
                <a:lnTo>
                  <a:pt x="2268" y="981"/>
                </a:lnTo>
                <a:lnTo>
                  <a:pt x="2154" y="981"/>
                </a:lnTo>
                <a:lnTo>
                  <a:pt x="2211" y="1079"/>
                </a:lnTo>
                <a:close/>
                <a:moveTo>
                  <a:pt x="2324" y="1079"/>
                </a:moveTo>
                <a:lnTo>
                  <a:pt x="2381" y="981"/>
                </a:lnTo>
                <a:lnTo>
                  <a:pt x="2268" y="981"/>
                </a:lnTo>
                <a:lnTo>
                  <a:pt x="2324" y="1079"/>
                </a:lnTo>
                <a:close/>
                <a:moveTo>
                  <a:pt x="2438" y="1079"/>
                </a:moveTo>
                <a:lnTo>
                  <a:pt x="2495" y="981"/>
                </a:lnTo>
                <a:lnTo>
                  <a:pt x="2381" y="981"/>
                </a:lnTo>
                <a:lnTo>
                  <a:pt x="2438" y="1079"/>
                </a:lnTo>
                <a:close/>
                <a:moveTo>
                  <a:pt x="2551" y="1079"/>
                </a:moveTo>
                <a:lnTo>
                  <a:pt x="2607" y="981"/>
                </a:lnTo>
                <a:lnTo>
                  <a:pt x="2495" y="981"/>
                </a:lnTo>
                <a:lnTo>
                  <a:pt x="2551" y="1079"/>
                </a:lnTo>
                <a:close/>
                <a:moveTo>
                  <a:pt x="2665" y="1079"/>
                </a:moveTo>
                <a:lnTo>
                  <a:pt x="2721" y="981"/>
                </a:lnTo>
                <a:lnTo>
                  <a:pt x="2607" y="981"/>
                </a:lnTo>
                <a:lnTo>
                  <a:pt x="2665" y="1079"/>
                </a:lnTo>
                <a:close/>
                <a:moveTo>
                  <a:pt x="2778" y="1079"/>
                </a:moveTo>
                <a:lnTo>
                  <a:pt x="2834" y="981"/>
                </a:lnTo>
                <a:lnTo>
                  <a:pt x="2721" y="981"/>
                </a:lnTo>
                <a:lnTo>
                  <a:pt x="2778" y="1079"/>
                </a:lnTo>
                <a:close/>
                <a:moveTo>
                  <a:pt x="0" y="1079"/>
                </a:moveTo>
                <a:lnTo>
                  <a:pt x="114" y="1079"/>
                </a:lnTo>
                <a:lnTo>
                  <a:pt x="57" y="1178"/>
                </a:lnTo>
                <a:lnTo>
                  <a:pt x="0" y="1079"/>
                </a:lnTo>
                <a:close/>
                <a:moveTo>
                  <a:pt x="171" y="1178"/>
                </a:moveTo>
                <a:lnTo>
                  <a:pt x="227" y="1079"/>
                </a:lnTo>
                <a:lnTo>
                  <a:pt x="114" y="1079"/>
                </a:lnTo>
                <a:lnTo>
                  <a:pt x="171" y="1178"/>
                </a:lnTo>
                <a:close/>
                <a:moveTo>
                  <a:pt x="284" y="1178"/>
                </a:moveTo>
                <a:lnTo>
                  <a:pt x="340" y="1079"/>
                </a:lnTo>
                <a:lnTo>
                  <a:pt x="227" y="1079"/>
                </a:lnTo>
                <a:lnTo>
                  <a:pt x="284" y="1178"/>
                </a:lnTo>
                <a:close/>
                <a:moveTo>
                  <a:pt x="397" y="1178"/>
                </a:moveTo>
                <a:lnTo>
                  <a:pt x="454" y="1079"/>
                </a:lnTo>
                <a:lnTo>
                  <a:pt x="340" y="1079"/>
                </a:lnTo>
                <a:lnTo>
                  <a:pt x="397" y="1178"/>
                </a:lnTo>
                <a:close/>
                <a:moveTo>
                  <a:pt x="510" y="1178"/>
                </a:moveTo>
                <a:lnTo>
                  <a:pt x="567" y="1079"/>
                </a:lnTo>
                <a:lnTo>
                  <a:pt x="454" y="1079"/>
                </a:lnTo>
                <a:lnTo>
                  <a:pt x="510" y="1178"/>
                </a:lnTo>
                <a:close/>
                <a:moveTo>
                  <a:pt x="624" y="1178"/>
                </a:moveTo>
                <a:lnTo>
                  <a:pt x="681" y="1079"/>
                </a:lnTo>
                <a:lnTo>
                  <a:pt x="567" y="1079"/>
                </a:lnTo>
                <a:lnTo>
                  <a:pt x="624" y="1178"/>
                </a:lnTo>
                <a:close/>
                <a:moveTo>
                  <a:pt x="737" y="1178"/>
                </a:moveTo>
                <a:lnTo>
                  <a:pt x="794" y="1079"/>
                </a:lnTo>
                <a:lnTo>
                  <a:pt x="681" y="1079"/>
                </a:lnTo>
                <a:lnTo>
                  <a:pt x="737" y="1178"/>
                </a:lnTo>
                <a:close/>
                <a:moveTo>
                  <a:pt x="851" y="1178"/>
                </a:moveTo>
                <a:lnTo>
                  <a:pt x="908" y="1079"/>
                </a:lnTo>
                <a:lnTo>
                  <a:pt x="794" y="1079"/>
                </a:lnTo>
                <a:lnTo>
                  <a:pt x="851" y="1178"/>
                </a:lnTo>
                <a:close/>
                <a:moveTo>
                  <a:pt x="964" y="1178"/>
                </a:moveTo>
                <a:lnTo>
                  <a:pt x="1021" y="1079"/>
                </a:lnTo>
                <a:lnTo>
                  <a:pt x="908" y="1079"/>
                </a:lnTo>
                <a:lnTo>
                  <a:pt x="964" y="1178"/>
                </a:lnTo>
                <a:close/>
                <a:moveTo>
                  <a:pt x="1077" y="1178"/>
                </a:moveTo>
                <a:lnTo>
                  <a:pt x="1134" y="1079"/>
                </a:lnTo>
                <a:lnTo>
                  <a:pt x="1021" y="1079"/>
                </a:lnTo>
                <a:lnTo>
                  <a:pt x="1077" y="1178"/>
                </a:lnTo>
                <a:close/>
                <a:moveTo>
                  <a:pt x="1191" y="1178"/>
                </a:moveTo>
                <a:lnTo>
                  <a:pt x="1247" y="1079"/>
                </a:lnTo>
                <a:lnTo>
                  <a:pt x="1134" y="1079"/>
                </a:lnTo>
                <a:lnTo>
                  <a:pt x="1191" y="1178"/>
                </a:lnTo>
                <a:close/>
                <a:moveTo>
                  <a:pt x="1304" y="1178"/>
                </a:moveTo>
                <a:lnTo>
                  <a:pt x="1361" y="1079"/>
                </a:lnTo>
                <a:lnTo>
                  <a:pt x="1247" y="1079"/>
                </a:lnTo>
                <a:lnTo>
                  <a:pt x="1304" y="1178"/>
                </a:lnTo>
                <a:close/>
                <a:moveTo>
                  <a:pt x="1418" y="1178"/>
                </a:moveTo>
                <a:lnTo>
                  <a:pt x="1474" y="1079"/>
                </a:lnTo>
                <a:lnTo>
                  <a:pt x="1361" y="1079"/>
                </a:lnTo>
                <a:lnTo>
                  <a:pt x="1418" y="1178"/>
                </a:lnTo>
                <a:close/>
                <a:moveTo>
                  <a:pt x="1531" y="1178"/>
                </a:moveTo>
                <a:lnTo>
                  <a:pt x="1587" y="1079"/>
                </a:lnTo>
                <a:lnTo>
                  <a:pt x="1474" y="1079"/>
                </a:lnTo>
                <a:lnTo>
                  <a:pt x="1531" y="1178"/>
                </a:lnTo>
                <a:close/>
                <a:moveTo>
                  <a:pt x="1644" y="1178"/>
                </a:moveTo>
                <a:lnTo>
                  <a:pt x="1701" y="1079"/>
                </a:lnTo>
                <a:lnTo>
                  <a:pt x="1587" y="1079"/>
                </a:lnTo>
                <a:lnTo>
                  <a:pt x="1644" y="1178"/>
                </a:lnTo>
                <a:close/>
                <a:moveTo>
                  <a:pt x="1758" y="1178"/>
                </a:moveTo>
                <a:lnTo>
                  <a:pt x="1814" y="1079"/>
                </a:lnTo>
                <a:lnTo>
                  <a:pt x="1701" y="1079"/>
                </a:lnTo>
                <a:lnTo>
                  <a:pt x="1758" y="1178"/>
                </a:lnTo>
                <a:close/>
                <a:moveTo>
                  <a:pt x="1871" y="1178"/>
                </a:moveTo>
                <a:lnTo>
                  <a:pt x="1928" y="1079"/>
                </a:lnTo>
                <a:lnTo>
                  <a:pt x="1814" y="1079"/>
                </a:lnTo>
                <a:lnTo>
                  <a:pt x="1871" y="1178"/>
                </a:lnTo>
                <a:close/>
                <a:moveTo>
                  <a:pt x="1984" y="1178"/>
                </a:moveTo>
                <a:lnTo>
                  <a:pt x="2041" y="1079"/>
                </a:lnTo>
                <a:lnTo>
                  <a:pt x="1928" y="1079"/>
                </a:lnTo>
                <a:lnTo>
                  <a:pt x="1984" y="1178"/>
                </a:lnTo>
                <a:close/>
                <a:moveTo>
                  <a:pt x="2097" y="1178"/>
                </a:moveTo>
                <a:lnTo>
                  <a:pt x="2154" y="1079"/>
                </a:lnTo>
                <a:lnTo>
                  <a:pt x="2041" y="1079"/>
                </a:lnTo>
                <a:lnTo>
                  <a:pt x="2097" y="1178"/>
                </a:lnTo>
                <a:close/>
                <a:moveTo>
                  <a:pt x="2211" y="1178"/>
                </a:moveTo>
                <a:lnTo>
                  <a:pt x="2268" y="1079"/>
                </a:lnTo>
                <a:lnTo>
                  <a:pt x="2154" y="1079"/>
                </a:lnTo>
                <a:lnTo>
                  <a:pt x="2211" y="1178"/>
                </a:lnTo>
                <a:close/>
                <a:moveTo>
                  <a:pt x="2324" y="1178"/>
                </a:moveTo>
                <a:lnTo>
                  <a:pt x="2381" y="1079"/>
                </a:lnTo>
                <a:lnTo>
                  <a:pt x="2268" y="1079"/>
                </a:lnTo>
                <a:lnTo>
                  <a:pt x="2324" y="1178"/>
                </a:lnTo>
                <a:close/>
                <a:moveTo>
                  <a:pt x="2438" y="1178"/>
                </a:moveTo>
                <a:lnTo>
                  <a:pt x="2495" y="1079"/>
                </a:lnTo>
                <a:lnTo>
                  <a:pt x="2381" y="1079"/>
                </a:lnTo>
                <a:lnTo>
                  <a:pt x="2438" y="1178"/>
                </a:lnTo>
                <a:close/>
                <a:moveTo>
                  <a:pt x="2551" y="1178"/>
                </a:moveTo>
                <a:lnTo>
                  <a:pt x="2607" y="1079"/>
                </a:lnTo>
                <a:lnTo>
                  <a:pt x="2495" y="1079"/>
                </a:lnTo>
                <a:lnTo>
                  <a:pt x="2551" y="1178"/>
                </a:lnTo>
                <a:close/>
                <a:moveTo>
                  <a:pt x="2665" y="1178"/>
                </a:moveTo>
                <a:lnTo>
                  <a:pt x="2721" y="1079"/>
                </a:lnTo>
                <a:lnTo>
                  <a:pt x="2607" y="1079"/>
                </a:lnTo>
                <a:lnTo>
                  <a:pt x="2665" y="1178"/>
                </a:lnTo>
                <a:close/>
                <a:moveTo>
                  <a:pt x="2778" y="1178"/>
                </a:moveTo>
                <a:lnTo>
                  <a:pt x="2834" y="1079"/>
                </a:lnTo>
                <a:lnTo>
                  <a:pt x="2721" y="1079"/>
                </a:lnTo>
                <a:lnTo>
                  <a:pt x="2778" y="1178"/>
                </a:lnTo>
                <a:close/>
                <a:moveTo>
                  <a:pt x="0" y="1178"/>
                </a:moveTo>
                <a:lnTo>
                  <a:pt x="114" y="1178"/>
                </a:lnTo>
                <a:lnTo>
                  <a:pt x="57" y="1276"/>
                </a:lnTo>
                <a:lnTo>
                  <a:pt x="0" y="1178"/>
                </a:lnTo>
                <a:close/>
                <a:moveTo>
                  <a:pt x="171" y="1276"/>
                </a:moveTo>
                <a:lnTo>
                  <a:pt x="227" y="1178"/>
                </a:lnTo>
                <a:lnTo>
                  <a:pt x="114" y="1178"/>
                </a:lnTo>
                <a:lnTo>
                  <a:pt x="171" y="1276"/>
                </a:lnTo>
                <a:close/>
                <a:moveTo>
                  <a:pt x="284" y="1276"/>
                </a:moveTo>
                <a:lnTo>
                  <a:pt x="340" y="1178"/>
                </a:lnTo>
                <a:lnTo>
                  <a:pt x="227" y="1178"/>
                </a:lnTo>
                <a:lnTo>
                  <a:pt x="284" y="1276"/>
                </a:lnTo>
                <a:close/>
                <a:moveTo>
                  <a:pt x="397" y="1276"/>
                </a:moveTo>
                <a:lnTo>
                  <a:pt x="454" y="1178"/>
                </a:lnTo>
                <a:lnTo>
                  <a:pt x="340" y="1178"/>
                </a:lnTo>
                <a:lnTo>
                  <a:pt x="397" y="1276"/>
                </a:lnTo>
                <a:close/>
                <a:moveTo>
                  <a:pt x="510" y="1276"/>
                </a:moveTo>
                <a:lnTo>
                  <a:pt x="567" y="1178"/>
                </a:lnTo>
                <a:lnTo>
                  <a:pt x="454" y="1178"/>
                </a:lnTo>
                <a:lnTo>
                  <a:pt x="510" y="1276"/>
                </a:lnTo>
                <a:close/>
                <a:moveTo>
                  <a:pt x="624" y="1276"/>
                </a:moveTo>
                <a:lnTo>
                  <a:pt x="681" y="1178"/>
                </a:lnTo>
                <a:lnTo>
                  <a:pt x="567" y="1178"/>
                </a:lnTo>
                <a:lnTo>
                  <a:pt x="624" y="1276"/>
                </a:lnTo>
                <a:close/>
                <a:moveTo>
                  <a:pt x="737" y="1276"/>
                </a:moveTo>
                <a:lnTo>
                  <a:pt x="794" y="1178"/>
                </a:lnTo>
                <a:lnTo>
                  <a:pt x="681" y="1178"/>
                </a:lnTo>
                <a:lnTo>
                  <a:pt x="737" y="1276"/>
                </a:lnTo>
                <a:close/>
                <a:moveTo>
                  <a:pt x="851" y="1276"/>
                </a:moveTo>
                <a:lnTo>
                  <a:pt x="908" y="1178"/>
                </a:lnTo>
                <a:lnTo>
                  <a:pt x="794" y="1178"/>
                </a:lnTo>
                <a:lnTo>
                  <a:pt x="851" y="1276"/>
                </a:lnTo>
                <a:close/>
                <a:moveTo>
                  <a:pt x="964" y="1276"/>
                </a:moveTo>
                <a:lnTo>
                  <a:pt x="1021" y="1178"/>
                </a:lnTo>
                <a:lnTo>
                  <a:pt x="908" y="1178"/>
                </a:lnTo>
                <a:lnTo>
                  <a:pt x="964" y="1276"/>
                </a:lnTo>
                <a:close/>
                <a:moveTo>
                  <a:pt x="1077" y="1276"/>
                </a:moveTo>
                <a:lnTo>
                  <a:pt x="1134" y="1178"/>
                </a:lnTo>
                <a:lnTo>
                  <a:pt x="1021" y="1178"/>
                </a:lnTo>
                <a:lnTo>
                  <a:pt x="1077" y="1276"/>
                </a:lnTo>
                <a:close/>
                <a:moveTo>
                  <a:pt x="1191" y="1276"/>
                </a:moveTo>
                <a:lnTo>
                  <a:pt x="1247" y="1178"/>
                </a:lnTo>
                <a:lnTo>
                  <a:pt x="1134" y="1178"/>
                </a:lnTo>
                <a:lnTo>
                  <a:pt x="1191" y="1276"/>
                </a:lnTo>
                <a:close/>
                <a:moveTo>
                  <a:pt x="1304" y="1276"/>
                </a:moveTo>
                <a:lnTo>
                  <a:pt x="1361" y="1178"/>
                </a:lnTo>
                <a:lnTo>
                  <a:pt x="1247" y="1178"/>
                </a:lnTo>
                <a:lnTo>
                  <a:pt x="1304" y="1276"/>
                </a:lnTo>
                <a:close/>
                <a:moveTo>
                  <a:pt x="1418" y="1276"/>
                </a:moveTo>
                <a:lnTo>
                  <a:pt x="1474" y="1178"/>
                </a:lnTo>
                <a:lnTo>
                  <a:pt x="1361" y="1178"/>
                </a:lnTo>
                <a:lnTo>
                  <a:pt x="1418" y="1276"/>
                </a:lnTo>
                <a:close/>
                <a:moveTo>
                  <a:pt x="1531" y="1276"/>
                </a:moveTo>
                <a:lnTo>
                  <a:pt x="1587" y="1178"/>
                </a:lnTo>
                <a:lnTo>
                  <a:pt x="1474" y="1178"/>
                </a:lnTo>
                <a:lnTo>
                  <a:pt x="1531" y="1276"/>
                </a:lnTo>
                <a:close/>
                <a:moveTo>
                  <a:pt x="1644" y="1276"/>
                </a:moveTo>
                <a:lnTo>
                  <a:pt x="1701" y="1178"/>
                </a:lnTo>
                <a:lnTo>
                  <a:pt x="1587" y="1178"/>
                </a:lnTo>
                <a:lnTo>
                  <a:pt x="1644" y="1276"/>
                </a:lnTo>
                <a:close/>
                <a:moveTo>
                  <a:pt x="1758" y="1276"/>
                </a:moveTo>
                <a:lnTo>
                  <a:pt x="1814" y="1178"/>
                </a:lnTo>
                <a:lnTo>
                  <a:pt x="1701" y="1178"/>
                </a:lnTo>
                <a:lnTo>
                  <a:pt x="1758" y="1276"/>
                </a:lnTo>
                <a:close/>
                <a:moveTo>
                  <a:pt x="1871" y="1276"/>
                </a:moveTo>
                <a:lnTo>
                  <a:pt x="1928" y="1178"/>
                </a:lnTo>
                <a:lnTo>
                  <a:pt x="1814" y="1178"/>
                </a:lnTo>
                <a:lnTo>
                  <a:pt x="1871" y="1276"/>
                </a:lnTo>
                <a:close/>
                <a:moveTo>
                  <a:pt x="1984" y="1276"/>
                </a:moveTo>
                <a:lnTo>
                  <a:pt x="2041" y="1178"/>
                </a:lnTo>
                <a:lnTo>
                  <a:pt x="1928" y="1178"/>
                </a:lnTo>
                <a:lnTo>
                  <a:pt x="1984" y="1276"/>
                </a:lnTo>
                <a:close/>
                <a:moveTo>
                  <a:pt x="2097" y="1276"/>
                </a:moveTo>
                <a:lnTo>
                  <a:pt x="2154" y="1178"/>
                </a:lnTo>
                <a:lnTo>
                  <a:pt x="2041" y="1178"/>
                </a:lnTo>
                <a:lnTo>
                  <a:pt x="2097" y="1276"/>
                </a:lnTo>
                <a:close/>
                <a:moveTo>
                  <a:pt x="2211" y="1276"/>
                </a:moveTo>
                <a:lnTo>
                  <a:pt x="2268" y="1178"/>
                </a:lnTo>
                <a:lnTo>
                  <a:pt x="2154" y="1178"/>
                </a:lnTo>
                <a:lnTo>
                  <a:pt x="2211" y="1276"/>
                </a:lnTo>
                <a:close/>
                <a:moveTo>
                  <a:pt x="2324" y="1276"/>
                </a:moveTo>
                <a:lnTo>
                  <a:pt x="2381" y="1178"/>
                </a:lnTo>
                <a:lnTo>
                  <a:pt x="2268" y="1178"/>
                </a:lnTo>
                <a:lnTo>
                  <a:pt x="2324" y="1276"/>
                </a:lnTo>
                <a:close/>
                <a:moveTo>
                  <a:pt x="2438" y="1276"/>
                </a:moveTo>
                <a:lnTo>
                  <a:pt x="2495" y="1178"/>
                </a:lnTo>
                <a:lnTo>
                  <a:pt x="2381" y="1178"/>
                </a:lnTo>
                <a:lnTo>
                  <a:pt x="2438" y="1276"/>
                </a:lnTo>
                <a:close/>
                <a:moveTo>
                  <a:pt x="2551" y="1276"/>
                </a:moveTo>
                <a:lnTo>
                  <a:pt x="2607" y="1178"/>
                </a:lnTo>
                <a:lnTo>
                  <a:pt x="2495" y="1178"/>
                </a:lnTo>
                <a:lnTo>
                  <a:pt x="2551" y="1276"/>
                </a:lnTo>
                <a:close/>
                <a:moveTo>
                  <a:pt x="2665" y="1276"/>
                </a:moveTo>
                <a:lnTo>
                  <a:pt x="2721" y="1178"/>
                </a:lnTo>
                <a:lnTo>
                  <a:pt x="2607" y="1178"/>
                </a:lnTo>
                <a:lnTo>
                  <a:pt x="2665" y="1276"/>
                </a:lnTo>
                <a:close/>
                <a:moveTo>
                  <a:pt x="2778" y="1276"/>
                </a:moveTo>
                <a:lnTo>
                  <a:pt x="2834" y="1178"/>
                </a:lnTo>
                <a:lnTo>
                  <a:pt x="2721" y="1178"/>
                </a:lnTo>
                <a:lnTo>
                  <a:pt x="2778" y="1276"/>
                </a:lnTo>
                <a:close/>
                <a:moveTo>
                  <a:pt x="0" y="1276"/>
                </a:moveTo>
                <a:lnTo>
                  <a:pt x="114" y="1276"/>
                </a:lnTo>
                <a:lnTo>
                  <a:pt x="57" y="1374"/>
                </a:lnTo>
                <a:lnTo>
                  <a:pt x="0" y="1276"/>
                </a:lnTo>
                <a:close/>
                <a:moveTo>
                  <a:pt x="171" y="1374"/>
                </a:moveTo>
                <a:lnTo>
                  <a:pt x="227" y="1276"/>
                </a:lnTo>
                <a:lnTo>
                  <a:pt x="114" y="1276"/>
                </a:lnTo>
                <a:lnTo>
                  <a:pt x="171" y="1374"/>
                </a:lnTo>
                <a:close/>
                <a:moveTo>
                  <a:pt x="284" y="1374"/>
                </a:moveTo>
                <a:lnTo>
                  <a:pt x="340" y="1276"/>
                </a:lnTo>
                <a:lnTo>
                  <a:pt x="227" y="1276"/>
                </a:lnTo>
                <a:lnTo>
                  <a:pt x="284" y="1374"/>
                </a:lnTo>
                <a:close/>
                <a:moveTo>
                  <a:pt x="397" y="1374"/>
                </a:moveTo>
                <a:lnTo>
                  <a:pt x="454" y="1276"/>
                </a:lnTo>
                <a:lnTo>
                  <a:pt x="340" y="1276"/>
                </a:lnTo>
                <a:lnTo>
                  <a:pt x="397" y="1374"/>
                </a:lnTo>
                <a:close/>
                <a:moveTo>
                  <a:pt x="510" y="1374"/>
                </a:moveTo>
                <a:lnTo>
                  <a:pt x="567" y="1276"/>
                </a:lnTo>
                <a:lnTo>
                  <a:pt x="454" y="1276"/>
                </a:lnTo>
                <a:lnTo>
                  <a:pt x="510" y="1374"/>
                </a:lnTo>
                <a:close/>
                <a:moveTo>
                  <a:pt x="624" y="1374"/>
                </a:moveTo>
                <a:lnTo>
                  <a:pt x="681" y="1276"/>
                </a:lnTo>
                <a:lnTo>
                  <a:pt x="567" y="1276"/>
                </a:lnTo>
                <a:lnTo>
                  <a:pt x="624" y="1374"/>
                </a:lnTo>
                <a:close/>
                <a:moveTo>
                  <a:pt x="737" y="1374"/>
                </a:moveTo>
                <a:lnTo>
                  <a:pt x="794" y="1276"/>
                </a:lnTo>
                <a:lnTo>
                  <a:pt x="681" y="1276"/>
                </a:lnTo>
                <a:lnTo>
                  <a:pt x="737" y="1374"/>
                </a:lnTo>
                <a:close/>
                <a:moveTo>
                  <a:pt x="851" y="1374"/>
                </a:moveTo>
                <a:lnTo>
                  <a:pt x="908" y="1276"/>
                </a:lnTo>
                <a:lnTo>
                  <a:pt x="794" y="1276"/>
                </a:lnTo>
                <a:lnTo>
                  <a:pt x="851" y="1374"/>
                </a:lnTo>
                <a:close/>
                <a:moveTo>
                  <a:pt x="964" y="1374"/>
                </a:moveTo>
                <a:lnTo>
                  <a:pt x="1021" y="1276"/>
                </a:lnTo>
                <a:lnTo>
                  <a:pt x="908" y="1276"/>
                </a:lnTo>
                <a:lnTo>
                  <a:pt x="964" y="1374"/>
                </a:lnTo>
                <a:close/>
                <a:moveTo>
                  <a:pt x="1077" y="1374"/>
                </a:moveTo>
                <a:lnTo>
                  <a:pt x="1134" y="1276"/>
                </a:lnTo>
                <a:lnTo>
                  <a:pt x="1021" y="1276"/>
                </a:lnTo>
                <a:lnTo>
                  <a:pt x="1077" y="1374"/>
                </a:lnTo>
                <a:close/>
                <a:moveTo>
                  <a:pt x="1191" y="1374"/>
                </a:moveTo>
                <a:lnTo>
                  <a:pt x="1247" y="1276"/>
                </a:lnTo>
                <a:lnTo>
                  <a:pt x="1134" y="1276"/>
                </a:lnTo>
                <a:lnTo>
                  <a:pt x="1191" y="1374"/>
                </a:lnTo>
                <a:close/>
                <a:moveTo>
                  <a:pt x="1304" y="1374"/>
                </a:moveTo>
                <a:lnTo>
                  <a:pt x="1361" y="1276"/>
                </a:lnTo>
                <a:lnTo>
                  <a:pt x="1247" y="1276"/>
                </a:lnTo>
                <a:lnTo>
                  <a:pt x="1304" y="1374"/>
                </a:lnTo>
                <a:close/>
                <a:moveTo>
                  <a:pt x="1418" y="1374"/>
                </a:moveTo>
                <a:lnTo>
                  <a:pt x="1474" y="1276"/>
                </a:lnTo>
                <a:lnTo>
                  <a:pt x="1361" y="1276"/>
                </a:lnTo>
                <a:lnTo>
                  <a:pt x="1418" y="1374"/>
                </a:lnTo>
                <a:close/>
                <a:moveTo>
                  <a:pt x="1531" y="1374"/>
                </a:moveTo>
                <a:lnTo>
                  <a:pt x="1587" y="1276"/>
                </a:lnTo>
                <a:lnTo>
                  <a:pt x="1474" y="1276"/>
                </a:lnTo>
                <a:lnTo>
                  <a:pt x="1531" y="1374"/>
                </a:lnTo>
                <a:close/>
                <a:moveTo>
                  <a:pt x="1644" y="1374"/>
                </a:moveTo>
                <a:lnTo>
                  <a:pt x="1701" y="1276"/>
                </a:lnTo>
                <a:lnTo>
                  <a:pt x="1587" y="1276"/>
                </a:lnTo>
                <a:lnTo>
                  <a:pt x="1644" y="1374"/>
                </a:lnTo>
                <a:close/>
                <a:moveTo>
                  <a:pt x="1758" y="1374"/>
                </a:moveTo>
                <a:lnTo>
                  <a:pt x="1814" y="1276"/>
                </a:lnTo>
                <a:lnTo>
                  <a:pt x="1701" y="1276"/>
                </a:lnTo>
                <a:lnTo>
                  <a:pt x="1758" y="1374"/>
                </a:lnTo>
                <a:close/>
                <a:moveTo>
                  <a:pt x="1871" y="1374"/>
                </a:moveTo>
                <a:lnTo>
                  <a:pt x="1928" y="1276"/>
                </a:lnTo>
                <a:lnTo>
                  <a:pt x="1814" y="1276"/>
                </a:lnTo>
                <a:lnTo>
                  <a:pt x="1871" y="1374"/>
                </a:lnTo>
                <a:close/>
                <a:moveTo>
                  <a:pt x="1984" y="1374"/>
                </a:moveTo>
                <a:lnTo>
                  <a:pt x="2041" y="1276"/>
                </a:lnTo>
                <a:lnTo>
                  <a:pt x="1928" y="1276"/>
                </a:lnTo>
                <a:lnTo>
                  <a:pt x="1984" y="1374"/>
                </a:lnTo>
                <a:close/>
                <a:moveTo>
                  <a:pt x="2097" y="1374"/>
                </a:moveTo>
                <a:lnTo>
                  <a:pt x="2154" y="1276"/>
                </a:lnTo>
                <a:lnTo>
                  <a:pt x="2041" y="1276"/>
                </a:lnTo>
                <a:lnTo>
                  <a:pt x="2097" y="1374"/>
                </a:lnTo>
                <a:close/>
                <a:moveTo>
                  <a:pt x="2211" y="1374"/>
                </a:moveTo>
                <a:lnTo>
                  <a:pt x="2268" y="1276"/>
                </a:lnTo>
                <a:lnTo>
                  <a:pt x="2154" y="1276"/>
                </a:lnTo>
                <a:lnTo>
                  <a:pt x="2211" y="1374"/>
                </a:lnTo>
                <a:close/>
                <a:moveTo>
                  <a:pt x="2324" y="1374"/>
                </a:moveTo>
                <a:lnTo>
                  <a:pt x="2381" y="1276"/>
                </a:lnTo>
                <a:lnTo>
                  <a:pt x="2268" y="1276"/>
                </a:lnTo>
                <a:lnTo>
                  <a:pt x="2324" y="1374"/>
                </a:lnTo>
                <a:close/>
                <a:moveTo>
                  <a:pt x="2438" y="1374"/>
                </a:moveTo>
                <a:lnTo>
                  <a:pt x="2495" y="1276"/>
                </a:lnTo>
                <a:lnTo>
                  <a:pt x="2381" y="1276"/>
                </a:lnTo>
                <a:lnTo>
                  <a:pt x="2438" y="1374"/>
                </a:lnTo>
                <a:close/>
                <a:moveTo>
                  <a:pt x="2551" y="1374"/>
                </a:moveTo>
                <a:lnTo>
                  <a:pt x="2607" y="1276"/>
                </a:lnTo>
                <a:lnTo>
                  <a:pt x="2495" y="1276"/>
                </a:lnTo>
                <a:lnTo>
                  <a:pt x="2551" y="1374"/>
                </a:lnTo>
                <a:close/>
                <a:moveTo>
                  <a:pt x="2665" y="1374"/>
                </a:moveTo>
                <a:lnTo>
                  <a:pt x="2721" y="1276"/>
                </a:lnTo>
                <a:lnTo>
                  <a:pt x="2607" y="1276"/>
                </a:lnTo>
                <a:lnTo>
                  <a:pt x="2665" y="1374"/>
                </a:lnTo>
                <a:close/>
                <a:moveTo>
                  <a:pt x="2778" y="1374"/>
                </a:moveTo>
                <a:lnTo>
                  <a:pt x="2834" y="1276"/>
                </a:lnTo>
                <a:lnTo>
                  <a:pt x="2721" y="1276"/>
                </a:lnTo>
                <a:lnTo>
                  <a:pt x="2778" y="1374"/>
                </a:lnTo>
                <a:close/>
                <a:moveTo>
                  <a:pt x="0" y="1374"/>
                </a:moveTo>
                <a:lnTo>
                  <a:pt x="114" y="1374"/>
                </a:lnTo>
                <a:lnTo>
                  <a:pt x="57" y="1472"/>
                </a:lnTo>
                <a:lnTo>
                  <a:pt x="0" y="1374"/>
                </a:lnTo>
                <a:close/>
                <a:moveTo>
                  <a:pt x="171" y="1472"/>
                </a:moveTo>
                <a:lnTo>
                  <a:pt x="227" y="1374"/>
                </a:lnTo>
                <a:lnTo>
                  <a:pt x="114" y="1374"/>
                </a:lnTo>
                <a:lnTo>
                  <a:pt x="171" y="1472"/>
                </a:lnTo>
                <a:close/>
                <a:moveTo>
                  <a:pt x="284" y="1472"/>
                </a:moveTo>
                <a:lnTo>
                  <a:pt x="340" y="1374"/>
                </a:lnTo>
                <a:lnTo>
                  <a:pt x="227" y="1374"/>
                </a:lnTo>
                <a:lnTo>
                  <a:pt x="284" y="1472"/>
                </a:lnTo>
                <a:close/>
                <a:moveTo>
                  <a:pt x="397" y="1472"/>
                </a:moveTo>
                <a:lnTo>
                  <a:pt x="454" y="1374"/>
                </a:lnTo>
                <a:lnTo>
                  <a:pt x="340" y="1374"/>
                </a:lnTo>
                <a:lnTo>
                  <a:pt x="397" y="1472"/>
                </a:lnTo>
                <a:close/>
                <a:moveTo>
                  <a:pt x="510" y="1472"/>
                </a:moveTo>
                <a:lnTo>
                  <a:pt x="567" y="1374"/>
                </a:lnTo>
                <a:lnTo>
                  <a:pt x="454" y="1374"/>
                </a:lnTo>
                <a:lnTo>
                  <a:pt x="510" y="1472"/>
                </a:lnTo>
                <a:close/>
                <a:moveTo>
                  <a:pt x="624" y="1472"/>
                </a:moveTo>
                <a:lnTo>
                  <a:pt x="681" y="1374"/>
                </a:lnTo>
                <a:lnTo>
                  <a:pt x="567" y="1374"/>
                </a:lnTo>
                <a:lnTo>
                  <a:pt x="624" y="1472"/>
                </a:lnTo>
                <a:close/>
                <a:moveTo>
                  <a:pt x="737" y="1472"/>
                </a:moveTo>
                <a:lnTo>
                  <a:pt x="794" y="1374"/>
                </a:lnTo>
                <a:lnTo>
                  <a:pt x="681" y="1374"/>
                </a:lnTo>
                <a:lnTo>
                  <a:pt x="737" y="1472"/>
                </a:lnTo>
                <a:close/>
                <a:moveTo>
                  <a:pt x="851" y="1472"/>
                </a:moveTo>
                <a:lnTo>
                  <a:pt x="908" y="1374"/>
                </a:lnTo>
                <a:lnTo>
                  <a:pt x="794" y="1374"/>
                </a:lnTo>
                <a:lnTo>
                  <a:pt x="851" y="1472"/>
                </a:lnTo>
                <a:close/>
                <a:moveTo>
                  <a:pt x="964" y="1472"/>
                </a:moveTo>
                <a:lnTo>
                  <a:pt x="1021" y="1374"/>
                </a:lnTo>
                <a:lnTo>
                  <a:pt x="908" y="1374"/>
                </a:lnTo>
                <a:lnTo>
                  <a:pt x="964" y="1472"/>
                </a:lnTo>
                <a:close/>
                <a:moveTo>
                  <a:pt x="1077" y="1472"/>
                </a:moveTo>
                <a:lnTo>
                  <a:pt x="1134" y="1374"/>
                </a:lnTo>
                <a:lnTo>
                  <a:pt x="1021" y="1374"/>
                </a:lnTo>
                <a:lnTo>
                  <a:pt x="1077" y="1472"/>
                </a:lnTo>
                <a:close/>
                <a:moveTo>
                  <a:pt x="1191" y="1472"/>
                </a:moveTo>
                <a:lnTo>
                  <a:pt x="1247" y="1374"/>
                </a:lnTo>
                <a:lnTo>
                  <a:pt x="1134" y="1374"/>
                </a:lnTo>
                <a:lnTo>
                  <a:pt x="1191" y="1472"/>
                </a:lnTo>
                <a:close/>
                <a:moveTo>
                  <a:pt x="1304" y="1472"/>
                </a:moveTo>
                <a:lnTo>
                  <a:pt x="1361" y="1374"/>
                </a:lnTo>
                <a:lnTo>
                  <a:pt x="1247" y="1374"/>
                </a:lnTo>
                <a:lnTo>
                  <a:pt x="1304" y="1472"/>
                </a:lnTo>
                <a:close/>
                <a:moveTo>
                  <a:pt x="1418" y="1472"/>
                </a:moveTo>
                <a:lnTo>
                  <a:pt x="1474" y="1374"/>
                </a:lnTo>
                <a:lnTo>
                  <a:pt x="1361" y="1374"/>
                </a:lnTo>
                <a:lnTo>
                  <a:pt x="1418" y="1472"/>
                </a:lnTo>
                <a:close/>
                <a:moveTo>
                  <a:pt x="1531" y="1472"/>
                </a:moveTo>
                <a:lnTo>
                  <a:pt x="1587" y="1374"/>
                </a:lnTo>
                <a:lnTo>
                  <a:pt x="1474" y="1374"/>
                </a:lnTo>
                <a:lnTo>
                  <a:pt x="1531" y="1472"/>
                </a:lnTo>
                <a:close/>
                <a:moveTo>
                  <a:pt x="1644" y="1472"/>
                </a:moveTo>
                <a:lnTo>
                  <a:pt x="1701" y="1374"/>
                </a:lnTo>
                <a:lnTo>
                  <a:pt x="1587" y="1374"/>
                </a:lnTo>
                <a:lnTo>
                  <a:pt x="1644" y="1472"/>
                </a:lnTo>
                <a:close/>
                <a:moveTo>
                  <a:pt x="1758" y="1472"/>
                </a:moveTo>
                <a:lnTo>
                  <a:pt x="1814" y="1374"/>
                </a:lnTo>
                <a:lnTo>
                  <a:pt x="1701" y="1374"/>
                </a:lnTo>
                <a:lnTo>
                  <a:pt x="1758" y="1472"/>
                </a:lnTo>
                <a:close/>
                <a:moveTo>
                  <a:pt x="1871" y="1472"/>
                </a:moveTo>
                <a:lnTo>
                  <a:pt x="1928" y="1374"/>
                </a:lnTo>
                <a:lnTo>
                  <a:pt x="1814" y="1374"/>
                </a:lnTo>
                <a:lnTo>
                  <a:pt x="1871" y="1472"/>
                </a:lnTo>
                <a:close/>
                <a:moveTo>
                  <a:pt x="1984" y="1472"/>
                </a:moveTo>
                <a:lnTo>
                  <a:pt x="2041" y="1374"/>
                </a:lnTo>
                <a:lnTo>
                  <a:pt x="1928" y="1374"/>
                </a:lnTo>
                <a:lnTo>
                  <a:pt x="1984" y="1472"/>
                </a:lnTo>
                <a:close/>
                <a:moveTo>
                  <a:pt x="2097" y="1472"/>
                </a:moveTo>
                <a:lnTo>
                  <a:pt x="2154" y="1374"/>
                </a:lnTo>
                <a:lnTo>
                  <a:pt x="2041" y="1374"/>
                </a:lnTo>
                <a:lnTo>
                  <a:pt x="2097" y="1472"/>
                </a:lnTo>
                <a:close/>
                <a:moveTo>
                  <a:pt x="2211" y="1472"/>
                </a:moveTo>
                <a:lnTo>
                  <a:pt x="2268" y="1374"/>
                </a:lnTo>
                <a:lnTo>
                  <a:pt x="2154" y="1374"/>
                </a:lnTo>
                <a:lnTo>
                  <a:pt x="2211" y="1472"/>
                </a:lnTo>
                <a:close/>
                <a:moveTo>
                  <a:pt x="2324" y="1472"/>
                </a:moveTo>
                <a:lnTo>
                  <a:pt x="2381" y="1374"/>
                </a:lnTo>
                <a:lnTo>
                  <a:pt x="2268" y="1374"/>
                </a:lnTo>
                <a:lnTo>
                  <a:pt x="2324" y="1472"/>
                </a:lnTo>
                <a:close/>
                <a:moveTo>
                  <a:pt x="2438" y="1472"/>
                </a:moveTo>
                <a:lnTo>
                  <a:pt x="2495" y="1374"/>
                </a:lnTo>
                <a:lnTo>
                  <a:pt x="2381" y="1374"/>
                </a:lnTo>
                <a:lnTo>
                  <a:pt x="2438" y="1472"/>
                </a:lnTo>
                <a:close/>
                <a:moveTo>
                  <a:pt x="2551" y="1472"/>
                </a:moveTo>
                <a:lnTo>
                  <a:pt x="2607" y="1374"/>
                </a:lnTo>
                <a:lnTo>
                  <a:pt x="2495" y="1374"/>
                </a:lnTo>
                <a:lnTo>
                  <a:pt x="2551" y="1472"/>
                </a:lnTo>
                <a:close/>
                <a:moveTo>
                  <a:pt x="2665" y="1472"/>
                </a:moveTo>
                <a:lnTo>
                  <a:pt x="2721" y="1374"/>
                </a:lnTo>
                <a:lnTo>
                  <a:pt x="2607" y="1374"/>
                </a:lnTo>
                <a:lnTo>
                  <a:pt x="2665" y="1472"/>
                </a:lnTo>
                <a:close/>
                <a:moveTo>
                  <a:pt x="2778" y="1472"/>
                </a:moveTo>
                <a:lnTo>
                  <a:pt x="2834" y="1374"/>
                </a:lnTo>
                <a:lnTo>
                  <a:pt x="2721" y="1374"/>
                </a:lnTo>
                <a:lnTo>
                  <a:pt x="2778" y="1472"/>
                </a:lnTo>
                <a:close/>
                <a:moveTo>
                  <a:pt x="0" y="1472"/>
                </a:moveTo>
                <a:lnTo>
                  <a:pt x="114" y="1472"/>
                </a:lnTo>
                <a:lnTo>
                  <a:pt x="57" y="1570"/>
                </a:lnTo>
                <a:lnTo>
                  <a:pt x="0" y="1472"/>
                </a:lnTo>
                <a:close/>
                <a:moveTo>
                  <a:pt x="171" y="1570"/>
                </a:moveTo>
                <a:lnTo>
                  <a:pt x="227" y="1472"/>
                </a:lnTo>
                <a:lnTo>
                  <a:pt x="114" y="1472"/>
                </a:lnTo>
                <a:lnTo>
                  <a:pt x="171" y="1570"/>
                </a:lnTo>
                <a:close/>
                <a:moveTo>
                  <a:pt x="284" y="1570"/>
                </a:moveTo>
                <a:lnTo>
                  <a:pt x="340" y="1472"/>
                </a:lnTo>
                <a:lnTo>
                  <a:pt x="227" y="1472"/>
                </a:lnTo>
                <a:lnTo>
                  <a:pt x="284" y="1570"/>
                </a:lnTo>
                <a:close/>
                <a:moveTo>
                  <a:pt x="397" y="1570"/>
                </a:moveTo>
                <a:lnTo>
                  <a:pt x="454" y="1472"/>
                </a:lnTo>
                <a:lnTo>
                  <a:pt x="340" y="1472"/>
                </a:lnTo>
                <a:lnTo>
                  <a:pt x="397" y="1570"/>
                </a:lnTo>
                <a:close/>
                <a:moveTo>
                  <a:pt x="510" y="1570"/>
                </a:moveTo>
                <a:lnTo>
                  <a:pt x="567" y="1472"/>
                </a:lnTo>
                <a:lnTo>
                  <a:pt x="454" y="1472"/>
                </a:lnTo>
                <a:lnTo>
                  <a:pt x="510" y="1570"/>
                </a:lnTo>
                <a:close/>
                <a:moveTo>
                  <a:pt x="624" y="1570"/>
                </a:moveTo>
                <a:lnTo>
                  <a:pt x="681" y="1472"/>
                </a:lnTo>
                <a:lnTo>
                  <a:pt x="567" y="1472"/>
                </a:lnTo>
                <a:lnTo>
                  <a:pt x="624" y="1570"/>
                </a:lnTo>
                <a:close/>
                <a:moveTo>
                  <a:pt x="737" y="1570"/>
                </a:moveTo>
                <a:lnTo>
                  <a:pt x="794" y="1472"/>
                </a:lnTo>
                <a:lnTo>
                  <a:pt x="681" y="1472"/>
                </a:lnTo>
                <a:lnTo>
                  <a:pt x="737" y="1570"/>
                </a:lnTo>
                <a:close/>
                <a:moveTo>
                  <a:pt x="851" y="1570"/>
                </a:moveTo>
                <a:lnTo>
                  <a:pt x="908" y="1472"/>
                </a:lnTo>
                <a:lnTo>
                  <a:pt x="794" y="1472"/>
                </a:lnTo>
                <a:lnTo>
                  <a:pt x="851" y="1570"/>
                </a:lnTo>
                <a:close/>
                <a:moveTo>
                  <a:pt x="964" y="1570"/>
                </a:moveTo>
                <a:lnTo>
                  <a:pt x="1021" y="1472"/>
                </a:lnTo>
                <a:lnTo>
                  <a:pt x="908" y="1472"/>
                </a:lnTo>
                <a:lnTo>
                  <a:pt x="964" y="1570"/>
                </a:lnTo>
                <a:close/>
                <a:moveTo>
                  <a:pt x="1077" y="1570"/>
                </a:moveTo>
                <a:lnTo>
                  <a:pt x="1134" y="1472"/>
                </a:lnTo>
                <a:lnTo>
                  <a:pt x="1021" y="1472"/>
                </a:lnTo>
                <a:lnTo>
                  <a:pt x="1077" y="1570"/>
                </a:lnTo>
                <a:close/>
                <a:moveTo>
                  <a:pt x="1191" y="1570"/>
                </a:moveTo>
                <a:lnTo>
                  <a:pt x="1247" y="1472"/>
                </a:lnTo>
                <a:lnTo>
                  <a:pt x="1134" y="1472"/>
                </a:lnTo>
                <a:lnTo>
                  <a:pt x="1191" y="1570"/>
                </a:lnTo>
                <a:close/>
                <a:moveTo>
                  <a:pt x="1304" y="1570"/>
                </a:moveTo>
                <a:lnTo>
                  <a:pt x="1361" y="1472"/>
                </a:lnTo>
                <a:lnTo>
                  <a:pt x="1247" y="1472"/>
                </a:lnTo>
                <a:lnTo>
                  <a:pt x="1304" y="1570"/>
                </a:lnTo>
                <a:close/>
                <a:moveTo>
                  <a:pt x="1418" y="1570"/>
                </a:moveTo>
                <a:lnTo>
                  <a:pt x="1474" y="1472"/>
                </a:lnTo>
                <a:lnTo>
                  <a:pt x="1361" y="1472"/>
                </a:lnTo>
                <a:lnTo>
                  <a:pt x="1418" y="1570"/>
                </a:lnTo>
                <a:close/>
                <a:moveTo>
                  <a:pt x="1531" y="1570"/>
                </a:moveTo>
                <a:lnTo>
                  <a:pt x="1587" y="1472"/>
                </a:lnTo>
                <a:lnTo>
                  <a:pt x="1474" y="1472"/>
                </a:lnTo>
                <a:lnTo>
                  <a:pt x="1531" y="1570"/>
                </a:lnTo>
                <a:close/>
                <a:moveTo>
                  <a:pt x="1644" y="1570"/>
                </a:moveTo>
                <a:lnTo>
                  <a:pt x="1701" y="1472"/>
                </a:lnTo>
                <a:lnTo>
                  <a:pt x="1587" y="1472"/>
                </a:lnTo>
                <a:lnTo>
                  <a:pt x="1644" y="1570"/>
                </a:lnTo>
                <a:close/>
                <a:moveTo>
                  <a:pt x="1758" y="1570"/>
                </a:moveTo>
                <a:lnTo>
                  <a:pt x="1814" y="1472"/>
                </a:lnTo>
                <a:lnTo>
                  <a:pt x="1701" y="1472"/>
                </a:lnTo>
                <a:lnTo>
                  <a:pt x="1758" y="1570"/>
                </a:lnTo>
                <a:close/>
                <a:moveTo>
                  <a:pt x="1871" y="1570"/>
                </a:moveTo>
                <a:lnTo>
                  <a:pt x="1928" y="1472"/>
                </a:lnTo>
                <a:lnTo>
                  <a:pt x="1814" y="1472"/>
                </a:lnTo>
                <a:lnTo>
                  <a:pt x="1871" y="1570"/>
                </a:lnTo>
                <a:close/>
                <a:moveTo>
                  <a:pt x="1984" y="1570"/>
                </a:moveTo>
                <a:lnTo>
                  <a:pt x="2041" y="1472"/>
                </a:lnTo>
                <a:lnTo>
                  <a:pt x="1928" y="1472"/>
                </a:lnTo>
                <a:lnTo>
                  <a:pt x="1984" y="1570"/>
                </a:lnTo>
                <a:close/>
                <a:moveTo>
                  <a:pt x="2097" y="1570"/>
                </a:moveTo>
                <a:lnTo>
                  <a:pt x="2154" y="1472"/>
                </a:lnTo>
                <a:lnTo>
                  <a:pt x="2041" y="1472"/>
                </a:lnTo>
                <a:lnTo>
                  <a:pt x="2097" y="1570"/>
                </a:lnTo>
                <a:close/>
                <a:moveTo>
                  <a:pt x="2211" y="1570"/>
                </a:moveTo>
                <a:lnTo>
                  <a:pt x="2268" y="1472"/>
                </a:lnTo>
                <a:lnTo>
                  <a:pt x="2154" y="1472"/>
                </a:lnTo>
                <a:lnTo>
                  <a:pt x="2211" y="1570"/>
                </a:lnTo>
                <a:close/>
                <a:moveTo>
                  <a:pt x="2324" y="1570"/>
                </a:moveTo>
                <a:lnTo>
                  <a:pt x="2381" y="1472"/>
                </a:lnTo>
                <a:lnTo>
                  <a:pt x="2268" y="1472"/>
                </a:lnTo>
                <a:lnTo>
                  <a:pt x="2324" y="1570"/>
                </a:lnTo>
                <a:close/>
                <a:moveTo>
                  <a:pt x="2438" y="1570"/>
                </a:moveTo>
                <a:lnTo>
                  <a:pt x="2495" y="1472"/>
                </a:lnTo>
                <a:lnTo>
                  <a:pt x="2381" y="1472"/>
                </a:lnTo>
                <a:lnTo>
                  <a:pt x="2438" y="1570"/>
                </a:lnTo>
                <a:close/>
                <a:moveTo>
                  <a:pt x="2551" y="1570"/>
                </a:moveTo>
                <a:lnTo>
                  <a:pt x="2607" y="1472"/>
                </a:lnTo>
                <a:lnTo>
                  <a:pt x="2495" y="1472"/>
                </a:lnTo>
                <a:lnTo>
                  <a:pt x="2551" y="1570"/>
                </a:lnTo>
                <a:close/>
                <a:moveTo>
                  <a:pt x="2665" y="1570"/>
                </a:moveTo>
                <a:lnTo>
                  <a:pt x="2721" y="1472"/>
                </a:lnTo>
                <a:lnTo>
                  <a:pt x="2607" y="1472"/>
                </a:lnTo>
                <a:lnTo>
                  <a:pt x="2665" y="1570"/>
                </a:lnTo>
                <a:close/>
                <a:moveTo>
                  <a:pt x="2778" y="1570"/>
                </a:moveTo>
                <a:lnTo>
                  <a:pt x="2834" y="1472"/>
                </a:lnTo>
                <a:lnTo>
                  <a:pt x="2721" y="1472"/>
                </a:lnTo>
                <a:lnTo>
                  <a:pt x="2778" y="1570"/>
                </a:lnTo>
                <a:close/>
                <a:moveTo>
                  <a:pt x="0" y="1570"/>
                </a:moveTo>
                <a:lnTo>
                  <a:pt x="114" y="1570"/>
                </a:lnTo>
                <a:lnTo>
                  <a:pt x="57" y="1668"/>
                </a:lnTo>
                <a:lnTo>
                  <a:pt x="0" y="1570"/>
                </a:lnTo>
                <a:close/>
                <a:moveTo>
                  <a:pt x="171" y="1668"/>
                </a:moveTo>
                <a:lnTo>
                  <a:pt x="227" y="1570"/>
                </a:lnTo>
                <a:lnTo>
                  <a:pt x="114" y="1570"/>
                </a:lnTo>
                <a:lnTo>
                  <a:pt x="171" y="1668"/>
                </a:lnTo>
                <a:close/>
                <a:moveTo>
                  <a:pt x="284" y="1668"/>
                </a:moveTo>
                <a:lnTo>
                  <a:pt x="340" y="1570"/>
                </a:lnTo>
                <a:lnTo>
                  <a:pt x="227" y="1570"/>
                </a:lnTo>
                <a:lnTo>
                  <a:pt x="284" y="1668"/>
                </a:lnTo>
                <a:close/>
                <a:moveTo>
                  <a:pt x="397" y="1668"/>
                </a:moveTo>
                <a:lnTo>
                  <a:pt x="454" y="1570"/>
                </a:lnTo>
                <a:lnTo>
                  <a:pt x="340" y="1570"/>
                </a:lnTo>
                <a:lnTo>
                  <a:pt x="397" y="1668"/>
                </a:lnTo>
                <a:close/>
                <a:moveTo>
                  <a:pt x="510" y="1668"/>
                </a:moveTo>
                <a:lnTo>
                  <a:pt x="567" y="1570"/>
                </a:lnTo>
                <a:lnTo>
                  <a:pt x="454" y="1570"/>
                </a:lnTo>
                <a:lnTo>
                  <a:pt x="510" y="1668"/>
                </a:lnTo>
                <a:close/>
                <a:moveTo>
                  <a:pt x="624" y="1668"/>
                </a:moveTo>
                <a:lnTo>
                  <a:pt x="681" y="1570"/>
                </a:lnTo>
                <a:lnTo>
                  <a:pt x="567" y="1570"/>
                </a:lnTo>
                <a:lnTo>
                  <a:pt x="624" y="1668"/>
                </a:lnTo>
                <a:close/>
                <a:moveTo>
                  <a:pt x="737" y="1668"/>
                </a:moveTo>
                <a:lnTo>
                  <a:pt x="794" y="1570"/>
                </a:lnTo>
                <a:lnTo>
                  <a:pt x="681" y="1570"/>
                </a:lnTo>
                <a:lnTo>
                  <a:pt x="737" y="1668"/>
                </a:lnTo>
                <a:close/>
                <a:moveTo>
                  <a:pt x="851" y="1668"/>
                </a:moveTo>
                <a:lnTo>
                  <a:pt x="908" y="1570"/>
                </a:lnTo>
                <a:lnTo>
                  <a:pt x="794" y="1570"/>
                </a:lnTo>
                <a:lnTo>
                  <a:pt x="851" y="1668"/>
                </a:lnTo>
                <a:close/>
                <a:moveTo>
                  <a:pt x="964" y="1668"/>
                </a:moveTo>
                <a:lnTo>
                  <a:pt x="1021" y="1570"/>
                </a:lnTo>
                <a:lnTo>
                  <a:pt x="908" y="1570"/>
                </a:lnTo>
                <a:lnTo>
                  <a:pt x="964" y="1668"/>
                </a:lnTo>
                <a:close/>
                <a:moveTo>
                  <a:pt x="1077" y="1668"/>
                </a:moveTo>
                <a:lnTo>
                  <a:pt x="1134" y="1570"/>
                </a:lnTo>
                <a:lnTo>
                  <a:pt x="1021" y="1570"/>
                </a:lnTo>
                <a:lnTo>
                  <a:pt x="1077" y="1668"/>
                </a:lnTo>
                <a:close/>
                <a:moveTo>
                  <a:pt x="1191" y="1668"/>
                </a:moveTo>
                <a:lnTo>
                  <a:pt x="1247" y="1570"/>
                </a:lnTo>
                <a:lnTo>
                  <a:pt x="1134" y="1570"/>
                </a:lnTo>
                <a:lnTo>
                  <a:pt x="1191" y="1668"/>
                </a:lnTo>
                <a:close/>
                <a:moveTo>
                  <a:pt x="1304" y="1668"/>
                </a:moveTo>
                <a:lnTo>
                  <a:pt x="1361" y="1570"/>
                </a:lnTo>
                <a:lnTo>
                  <a:pt x="1247" y="1570"/>
                </a:lnTo>
                <a:lnTo>
                  <a:pt x="1304" y="1668"/>
                </a:lnTo>
                <a:close/>
                <a:moveTo>
                  <a:pt x="1418" y="1668"/>
                </a:moveTo>
                <a:lnTo>
                  <a:pt x="1474" y="1570"/>
                </a:lnTo>
                <a:lnTo>
                  <a:pt x="1361" y="1570"/>
                </a:lnTo>
                <a:lnTo>
                  <a:pt x="1418" y="1668"/>
                </a:lnTo>
                <a:close/>
                <a:moveTo>
                  <a:pt x="1531" y="1668"/>
                </a:moveTo>
                <a:lnTo>
                  <a:pt x="1587" y="1570"/>
                </a:lnTo>
                <a:lnTo>
                  <a:pt x="1474" y="1570"/>
                </a:lnTo>
                <a:lnTo>
                  <a:pt x="1531" y="1668"/>
                </a:lnTo>
                <a:close/>
                <a:moveTo>
                  <a:pt x="1644" y="1668"/>
                </a:moveTo>
                <a:lnTo>
                  <a:pt x="1701" y="1570"/>
                </a:lnTo>
                <a:lnTo>
                  <a:pt x="1587" y="1570"/>
                </a:lnTo>
                <a:lnTo>
                  <a:pt x="1644" y="1668"/>
                </a:lnTo>
                <a:close/>
                <a:moveTo>
                  <a:pt x="1758" y="1668"/>
                </a:moveTo>
                <a:lnTo>
                  <a:pt x="1814" y="1570"/>
                </a:lnTo>
                <a:lnTo>
                  <a:pt x="1701" y="1570"/>
                </a:lnTo>
                <a:lnTo>
                  <a:pt x="1758" y="1668"/>
                </a:lnTo>
                <a:close/>
                <a:moveTo>
                  <a:pt x="1871" y="1668"/>
                </a:moveTo>
                <a:lnTo>
                  <a:pt x="1928" y="1570"/>
                </a:lnTo>
                <a:lnTo>
                  <a:pt x="1814" y="1570"/>
                </a:lnTo>
                <a:lnTo>
                  <a:pt x="1871" y="1668"/>
                </a:lnTo>
                <a:close/>
                <a:moveTo>
                  <a:pt x="1984" y="1668"/>
                </a:moveTo>
                <a:lnTo>
                  <a:pt x="2041" y="1570"/>
                </a:lnTo>
                <a:lnTo>
                  <a:pt x="1928" y="1570"/>
                </a:lnTo>
                <a:lnTo>
                  <a:pt x="1984" y="1668"/>
                </a:lnTo>
                <a:close/>
                <a:moveTo>
                  <a:pt x="2097" y="1668"/>
                </a:moveTo>
                <a:lnTo>
                  <a:pt x="2154" y="1570"/>
                </a:lnTo>
                <a:lnTo>
                  <a:pt x="2041" y="1570"/>
                </a:lnTo>
                <a:lnTo>
                  <a:pt x="2097" y="1668"/>
                </a:lnTo>
                <a:close/>
                <a:moveTo>
                  <a:pt x="2211" y="1668"/>
                </a:moveTo>
                <a:lnTo>
                  <a:pt x="2268" y="1570"/>
                </a:lnTo>
                <a:lnTo>
                  <a:pt x="2154" y="1570"/>
                </a:lnTo>
                <a:lnTo>
                  <a:pt x="2211" y="1668"/>
                </a:lnTo>
                <a:close/>
                <a:moveTo>
                  <a:pt x="2324" y="1668"/>
                </a:moveTo>
                <a:lnTo>
                  <a:pt x="2381" y="1570"/>
                </a:lnTo>
                <a:lnTo>
                  <a:pt x="2268" y="1570"/>
                </a:lnTo>
                <a:lnTo>
                  <a:pt x="2324" y="1668"/>
                </a:lnTo>
                <a:close/>
                <a:moveTo>
                  <a:pt x="2438" y="1668"/>
                </a:moveTo>
                <a:lnTo>
                  <a:pt x="2495" y="1570"/>
                </a:lnTo>
                <a:lnTo>
                  <a:pt x="2381" y="1570"/>
                </a:lnTo>
                <a:lnTo>
                  <a:pt x="2438" y="1668"/>
                </a:lnTo>
                <a:close/>
                <a:moveTo>
                  <a:pt x="2551" y="1668"/>
                </a:moveTo>
                <a:lnTo>
                  <a:pt x="2607" y="1570"/>
                </a:lnTo>
                <a:lnTo>
                  <a:pt x="2495" y="1570"/>
                </a:lnTo>
                <a:lnTo>
                  <a:pt x="2551" y="1668"/>
                </a:lnTo>
                <a:close/>
                <a:moveTo>
                  <a:pt x="2665" y="1668"/>
                </a:moveTo>
                <a:lnTo>
                  <a:pt x="2721" y="1570"/>
                </a:lnTo>
                <a:lnTo>
                  <a:pt x="2607" y="1570"/>
                </a:lnTo>
                <a:lnTo>
                  <a:pt x="2665" y="1668"/>
                </a:lnTo>
                <a:close/>
                <a:moveTo>
                  <a:pt x="2778" y="1668"/>
                </a:moveTo>
                <a:lnTo>
                  <a:pt x="2834" y="1570"/>
                </a:lnTo>
                <a:lnTo>
                  <a:pt x="2721" y="1570"/>
                </a:lnTo>
                <a:lnTo>
                  <a:pt x="2778" y="1668"/>
                </a:lnTo>
                <a:close/>
                <a:moveTo>
                  <a:pt x="0" y="1668"/>
                </a:moveTo>
                <a:lnTo>
                  <a:pt x="114" y="1668"/>
                </a:lnTo>
                <a:lnTo>
                  <a:pt x="57" y="1767"/>
                </a:lnTo>
                <a:lnTo>
                  <a:pt x="0" y="1668"/>
                </a:lnTo>
                <a:close/>
                <a:moveTo>
                  <a:pt x="171" y="1767"/>
                </a:moveTo>
                <a:lnTo>
                  <a:pt x="227" y="1668"/>
                </a:lnTo>
                <a:lnTo>
                  <a:pt x="114" y="1668"/>
                </a:lnTo>
                <a:lnTo>
                  <a:pt x="171" y="1767"/>
                </a:lnTo>
                <a:close/>
                <a:moveTo>
                  <a:pt x="284" y="1767"/>
                </a:moveTo>
                <a:lnTo>
                  <a:pt x="340" y="1668"/>
                </a:lnTo>
                <a:lnTo>
                  <a:pt x="227" y="1668"/>
                </a:lnTo>
                <a:lnTo>
                  <a:pt x="284" y="1767"/>
                </a:lnTo>
                <a:close/>
                <a:moveTo>
                  <a:pt x="397" y="1767"/>
                </a:moveTo>
                <a:lnTo>
                  <a:pt x="454" y="1668"/>
                </a:lnTo>
                <a:lnTo>
                  <a:pt x="340" y="1668"/>
                </a:lnTo>
                <a:lnTo>
                  <a:pt x="397" y="1767"/>
                </a:lnTo>
                <a:close/>
                <a:moveTo>
                  <a:pt x="510" y="1767"/>
                </a:moveTo>
                <a:lnTo>
                  <a:pt x="567" y="1668"/>
                </a:lnTo>
                <a:lnTo>
                  <a:pt x="454" y="1668"/>
                </a:lnTo>
                <a:lnTo>
                  <a:pt x="510" y="1767"/>
                </a:lnTo>
                <a:close/>
                <a:moveTo>
                  <a:pt x="624" y="1767"/>
                </a:moveTo>
                <a:lnTo>
                  <a:pt x="681" y="1668"/>
                </a:lnTo>
                <a:lnTo>
                  <a:pt x="567" y="1668"/>
                </a:lnTo>
                <a:lnTo>
                  <a:pt x="624" y="1767"/>
                </a:lnTo>
                <a:close/>
                <a:moveTo>
                  <a:pt x="737" y="1767"/>
                </a:moveTo>
                <a:lnTo>
                  <a:pt x="794" y="1668"/>
                </a:lnTo>
                <a:lnTo>
                  <a:pt x="681" y="1668"/>
                </a:lnTo>
                <a:lnTo>
                  <a:pt x="737" y="1767"/>
                </a:lnTo>
                <a:close/>
                <a:moveTo>
                  <a:pt x="851" y="1767"/>
                </a:moveTo>
                <a:lnTo>
                  <a:pt x="908" y="1668"/>
                </a:lnTo>
                <a:lnTo>
                  <a:pt x="794" y="1668"/>
                </a:lnTo>
                <a:lnTo>
                  <a:pt x="851" y="1767"/>
                </a:lnTo>
                <a:close/>
                <a:moveTo>
                  <a:pt x="964" y="1767"/>
                </a:moveTo>
                <a:lnTo>
                  <a:pt x="1021" y="1668"/>
                </a:lnTo>
                <a:lnTo>
                  <a:pt x="908" y="1668"/>
                </a:lnTo>
                <a:lnTo>
                  <a:pt x="964" y="1767"/>
                </a:lnTo>
                <a:close/>
                <a:moveTo>
                  <a:pt x="1077" y="1767"/>
                </a:moveTo>
                <a:lnTo>
                  <a:pt x="1134" y="1668"/>
                </a:lnTo>
                <a:lnTo>
                  <a:pt x="1021" y="1668"/>
                </a:lnTo>
                <a:lnTo>
                  <a:pt x="1077" y="1767"/>
                </a:lnTo>
                <a:close/>
                <a:moveTo>
                  <a:pt x="1191" y="1767"/>
                </a:moveTo>
                <a:lnTo>
                  <a:pt x="1247" y="1668"/>
                </a:lnTo>
                <a:lnTo>
                  <a:pt x="1134" y="1668"/>
                </a:lnTo>
                <a:lnTo>
                  <a:pt x="1191" y="1767"/>
                </a:lnTo>
                <a:close/>
                <a:moveTo>
                  <a:pt x="1304" y="1767"/>
                </a:moveTo>
                <a:lnTo>
                  <a:pt x="1361" y="1668"/>
                </a:lnTo>
                <a:lnTo>
                  <a:pt x="1247" y="1668"/>
                </a:lnTo>
                <a:lnTo>
                  <a:pt x="1304" y="1767"/>
                </a:lnTo>
                <a:close/>
                <a:moveTo>
                  <a:pt x="1418" y="1767"/>
                </a:moveTo>
                <a:lnTo>
                  <a:pt x="1474" y="1668"/>
                </a:lnTo>
                <a:lnTo>
                  <a:pt x="1361" y="1668"/>
                </a:lnTo>
                <a:lnTo>
                  <a:pt x="1418" y="1767"/>
                </a:lnTo>
                <a:close/>
                <a:moveTo>
                  <a:pt x="1531" y="1767"/>
                </a:moveTo>
                <a:lnTo>
                  <a:pt x="1587" y="1668"/>
                </a:lnTo>
                <a:lnTo>
                  <a:pt x="1474" y="1668"/>
                </a:lnTo>
                <a:lnTo>
                  <a:pt x="1531" y="1767"/>
                </a:lnTo>
                <a:close/>
                <a:moveTo>
                  <a:pt x="1644" y="1767"/>
                </a:moveTo>
                <a:lnTo>
                  <a:pt x="1701" y="1668"/>
                </a:lnTo>
                <a:lnTo>
                  <a:pt x="1587" y="1668"/>
                </a:lnTo>
                <a:lnTo>
                  <a:pt x="1644" y="1767"/>
                </a:lnTo>
                <a:close/>
                <a:moveTo>
                  <a:pt x="1758" y="1767"/>
                </a:moveTo>
                <a:lnTo>
                  <a:pt x="1814" y="1668"/>
                </a:lnTo>
                <a:lnTo>
                  <a:pt x="1701" y="1668"/>
                </a:lnTo>
                <a:lnTo>
                  <a:pt x="1758" y="1767"/>
                </a:lnTo>
                <a:close/>
                <a:moveTo>
                  <a:pt x="1871" y="1767"/>
                </a:moveTo>
                <a:lnTo>
                  <a:pt x="1928" y="1668"/>
                </a:lnTo>
                <a:lnTo>
                  <a:pt x="1814" y="1668"/>
                </a:lnTo>
                <a:lnTo>
                  <a:pt x="1871" y="1767"/>
                </a:lnTo>
                <a:close/>
                <a:moveTo>
                  <a:pt x="1984" y="1767"/>
                </a:moveTo>
                <a:lnTo>
                  <a:pt x="2041" y="1668"/>
                </a:lnTo>
                <a:lnTo>
                  <a:pt x="1928" y="1668"/>
                </a:lnTo>
                <a:lnTo>
                  <a:pt x="1984" y="1767"/>
                </a:lnTo>
                <a:close/>
                <a:moveTo>
                  <a:pt x="2097" y="1767"/>
                </a:moveTo>
                <a:lnTo>
                  <a:pt x="2154" y="1668"/>
                </a:lnTo>
                <a:lnTo>
                  <a:pt x="2041" y="1668"/>
                </a:lnTo>
                <a:lnTo>
                  <a:pt x="2097" y="1767"/>
                </a:lnTo>
                <a:close/>
                <a:moveTo>
                  <a:pt x="2211" y="1767"/>
                </a:moveTo>
                <a:lnTo>
                  <a:pt x="2268" y="1668"/>
                </a:lnTo>
                <a:lnTo>
                  <a:pt x="2154" y="1668"/>
                </a:lnTo>
                <a:lnTo>
                  <a:pt x="2211" y="1767"/>
                </a:lnTo>
                <a:close/>
                <a:moveTo>
                  <a:pt x="2324" y="1767"/>
                </a:moveTo>
                <a:lnTo>
                  <a:pt x="2381" y="1668"/>
                </a:lnTo>
                <a:lnTo>
                  <a:pt x="2268" y="1668"/>
                </a:lnTo>
                <a:lnTo>
                  <a:pt x="2324" y="1767"/>
                </a:lnTo>
                <a:close/>
                <a:moveTo>
                  <a:pt x="2438" y="1767"/>
                </a:moveTo>
                <a:lnTo>
                  <a:pt x="2495" y="1668"/>
                </a:lnTo>
                <a:lnTo>
                  <a:pt x="2381" y="1668"/>
                </a:lnTo>
                <a:lnTo>
                  <a:pt x="2438" y="1767"/>
                </a:lnTo>
                <a:close/>
                <a:moveTo>
                  <a:pt x="2551" y="1767"/>
                </a:moveTo>
                <a:lnTo>
                  <a:pt x="2607" y="1668"/>
                </a:lnTo>
                <a:lnTo>
                  <a:pt x="2495" y="1668"/>
                </a:lnTo>
                <a:lnTo>
                  <a:pt x="2551" y="1767"/>
                </a:lnTo>
                <a:close/>
                <a:moveTo>
                  <a:pt x="2665" y="1767"/>
                </a:moveTo>
                <a:lnTo>
                  <a:pt x="2721" y="1668"/>
                </a:lnTo>
                <a:lnTo>
                  <a:pt x="2607" y="1668"/>
                </a:lnTo>
                <a:lnTo>
                  <a:pt x="2665" y="1767"/>
                </a:lnTo>
                <a:close/>
                <a:moveTo>
                  <a:pt x="2778" y="1767"/>
                </a:moveTo>
                <a:lnTo>
                  <a:pt x="2834" y="1668"/>
                </a:lnTo>
                <a:lnTo>
                  <a:pt x="2721" y="1668"/>
                </a:lnTo>
                <a:lnTo>
                  <a:pt x="2778" y="1767"/>
                </a:lnTo>
                <a:close/>
                <a:moveTo>
                  <a:pt x="0" y="1767"/>
                </a:moveTo>
                <a:lnTo>
                  <a:pt x="114" y="1767"/>
                </a:lnTo>
                <a:lnTo>
                  <a:pt x="57" y="1865"/>
                </a:lnTo>
                <a:lnTo>
                  <a:pt x="0" y="1767"/>
                </a:lnTo>
                <a:close/>
                <a:moveTo>
                  <a:pt x="171" y="1865"/>
                </a:moveTo>
                <a:lnTo>
                  <a:pt x="227" y="1767"/>
                </a:lnTo>
                <a:lnTo>
                  <a:pt x="114" y="1767"/>
                </a:lnTo>
                <a:lnTo>
                  <a:pt x="171" y="1865"/>
                </a:lnTo>
                <a:close/>
                <a:moveTo>
                  <a:pt x="284" y="1865"/>
                </a:moveTo>
                <a:lnTo>
                  <a:pt x="340" y="1767"/>
                </a:lnTo>
                <a:lnTo>
                  <a:pt x="227" y="1767"/>
                </a:lnTo>
                <a:lnTo>
                  <a:pt x="284" y="1865"/>
                </a:lnTo>
                <a:close/>
                <a:moveTo>
                  <a:pt x="397" y="1865"/>
                </a:moveTo>
                <a:lnTo>
                  <a:pt x="454" y="1767"/>
                </a:lnTo>
                <a:lnTo>
                  <a:pt x="340" y="1767"/>
                </a:lnTo>
                <a:lnTo>
                  <a:pt x="397" y="1865"/>
                </a:lnTo>
                <a:close/>
                <a:moveTo>
                  <a:pt x="510" y="1865"/>
                </a:moveTo>
                <a:lnTo>
                  <a:pt x="567" y="1767"/>
                </a:lnTo>
                <a:lnTo>
                  <a:pt x="454" y="1767"/>
                </a:lnTo>
                <a:lnTo>
                  <a:pt x="510" y="1865"/>
                </a:lnTo>
                <a:close/>
                <a:moveTo>
                  <a:pt x="624" y="1865"/>
                </a:moveTo>
                <a:lnTo>
                  <a:pt x="681" y="1767"/>
                </a:lnTo>
                <a:lnTo>
                  <a:pt x="567" y="1767"/>
                </a:lnTo>
                <a:lnTo>
                  <a:pt x="624" y="1865"/>
                </a:lnTo>
                <a:close/>
                <a:moveTo>
                  <a:pt x="737" y="1865"/>
                </a:moveTo>
                <a:lnTo>
                  <a:pt x="794" y="1767"/>
                </a:lnTo>
                <a:lnTo>
                  <a:pt x="681" y="1767"/>
                </a:lnTo>
                <a:lnTo>
                  <a:pt x="737" y="1865"/>
                </a:lnTo>
                <a:close/>
                <a:moveTo>
                  <a:pt x="851" y="1865"/>
                </a:moveTo>
                <a:lnTo>
                  <a:pt x="908" y="1767"/>
                </a:lnTo>
                <a:lnTo>
                  <a:pt x="794" y="1767"/>
                </a:lnTo>
                <a:lnTo>
                  <a:pt x="851" y="1865"/>
                </a:lnTo>
                <a:close/>
                <a:moveTo>
                  <a:pt x="964" y="1865"/>
                </a:moveTo>
                <a:lnTo>
                  <a:pt x="1021" y="1767"/>
                </a:lnTo>
                <a:lnTo>
                  <a:pt x="908" y="1767"/>
                </a:lnTo>
                <a:lnTo>
                  <a:pt x="964" y="1865"/>
                </a:lnTo>
                <a:close/>
                <a:moveTo>
                  <a:pt x="1077" y="1865"/>
                </a:moveTo>
                <a:lnTo>
                  <a:pt x="1134" y="1767"/>
                </a:lnTo>
                <a:lnTo>
                  <a:pt x="1021" y="1767"/>
                </a:lnTo>
                <a:lnTo>
                  <a:pt x="1077" y="1865"/>
                </a:lnTo>
                <a:close/>
                <a:moveTo>
                  <a:pt x="1191" y="1865"/>
                </a:moveTo>
                <a:lnTo>
                  <a:pt x="1247" y="1767"/>
                </a:lnTo>
                <a:lnTo>
                  <a:pt x="1134" y="1767"/>
                </a:lnTo>
                <a:lnTo>
                  <a:pt x="1191" y="1865"/>
                </a:lnTo>
                <a:close/>
                <a:moveTo>
                  <a:pt x="1304" y="1865"/>
                </a:moveTo>
                <a:lnTo>
                  <a:pt x="1361" y="1767"/>
                </a:lnTo>
                <a:lnTo>
                  <a:pt x="1247" y="1767"/>
                </a:lnTo>
                <a:lnTo>
                  <a:pt x="1304" y="1865"/>
                </a:lnTo>
                <a:close/>
                <a:moveTo>
                  <a:pt x="1418" y="1865"/>
                </a:moveTo>
                <a:lnTo>
                  <a:pt x="1474" y="1767"/>
                </a:lnTo>
                <a:lnTo>
                  <a:pt x="1361" y="1767"/>
                </a:lnTo>
                <a:lnTo>
                  <a:pt x="1418" y="1865"/>
                </a:lnTo>
                <a:close/>
                <a:moveTo>
                  <a:pt x="1531" y="1865"/>
                </a:moveTo>
                <a:lnTo>
                  <a:pt x="1587" y="1767"/>
                </a:lnTo>
                <a:lnTo>
                  <a:pt x="1474" y="1767"/>
                </a:lnTo>
                <a:lnTo>
                  <a:pt x="1531" y="1865"/>
                </a:lnTo>
                <a:close/>
                <a:moveTo>
                  <a:pt x="1644" y="1865"/>
                </a:moveTo>
                <a:lnTo>
                  <a:pt x="1701" y="1767"/>
                </a:lnTo>
                <a:lnTo>
                  <a:pt x="1587" y="1767"/>
                </a:lnTo>
                <a:lnTo>
                  <a:pt x="1644" y="1865"/>
                </a:lnTo>
                <a:close/>
                <a:moveTo>
                  <a:pt x="1758" y="1865"/>
                </a:moveTo>
                <a:lnTo>
                  <a:pt x="1814" y="1767"/>
                </a:lnTo>
                <a:lnTo>
                  <a:pt x="1701" y="1767"/>
                </a:lnTo>
                <a:lnTo>
                  <a:pt x="1758" y="1865"/>
                </a:lnTo>
                <a:close/>
                <a:moveTo>
                  <a:pt x="1871" y="1865"/>
                </a:moveTo>
                <a:lnTo>
                  <a:pt x="1928" y="1767"/>
                </a:lnTo>
                <a:lnTo>
                  <a:pt x="1814" y="1767"/>
                </a:lnTo>
                <a:lnTo>
                  <a:pt x="1871" y="1865"/>
                </a:lnTo>
                <a:close/>
                <a:moveTo>
                  <a:pt x="1984" y="1865"/>
                </a:moveTo>
                <a:lnTo>
                  <a:pt x="2041" y="1767"/>
                </a:lnTo>
                <a:lnTo>
                  <a:pt x="1928" y="1767"/>
                </a:lnTo>
                <a:lnTo>
                  <a:pt x="1984" y="1865"/>
                </a:lnTo>
                <a:close/>
                <a:moveTo>
                  <a:pt x="2097" y="1865"/>
                </a:moveTo>
                <a:lnTo>
                  <a:pt x="2154" y="1767"/>
                </a:lnTo>
                <a:lnTo>
                  <a:pt x="2041" y="1767"/>
                </a:lnTo>
                <a:lnTo>
                  <a:pt x="2097" y="1865"/>
                </a:lnTo>
                <a:close/>
                <a:moveTo>
                  <a:pt x="2211" y="1865"/>
                </a:moveTo>
                <a:lnTo>
                  <a:pt x="2268" y="1767"/>
                </a:lnTo>
                <a:lnTo>
                  <a:pt x="2154" y="1767"/>
                </a:lnTo>
                <a:lnTo>
                  <a:pt x="2211" y="1865"/>
                </a:lnTo>
                <a:close/>
                <a:moveTo>
                  <a:pt x="2324" y="1865"/>
                </a:moveTo>
                <a:lnTo>
                  <a:pt x="2381" y="1767"/>
                </a:lnTo>
                <a:lnTo>
                  <a:pt x="2268" y="1767"/>
                </a:lnTo>
                <a:lnTo>
                  <a:pt x="2324" y="1865"/>
                </a:lnTo>
                <a:close/>
                <a:moveTo>
                  <a:pt x="2438" y="1865"/>
                </a:moveTo>
                <a:lnTo>
                  <a:pt x="2495" y="1767"/>
                </a:lnTo>
                <a:lnTo>
                  <a:pt x="2381" y="1767"/>
                </a:lnTo>
                <a:lnTo>
                  <a:pt x="2438" y="1865"/>
                </a:lnTo>
                <a:close/>
                <a:moveTo>
                  <a:pt x="2551" y="1865"/>
                </a:moveTo>
                <a:lnTo>
                  <a:pt x="2607" y="1767"/>
                </a:lnTo>
                <a:lnTo>
                  <a:pt x="2495" y="1767"/>
                </a:lnTo>
                <a:lnTo>
                  <a:pt x="2551" y="1865"/>
                </a:lnTo>
                <a:close/>
                <a:moveTo>
                  <a:pt x="2665" y="1865"/>
                </a:moveTo>
                <a:lnTo>
                  <a:pt x="2721" y="1767"/>
                </a:lnTo>
                <a:lnTo>
                  <a:pt x="2607" y="1767"/>
                </a:lnTo>
                <a:lnTo>
                  <a:pt x="2665" y="1865"/>
                </a:lnTo>
                <a:close/>
                <a:moveTo>
                  <a:pt x="2778" y="1865"/>
                </a:moveTo>
                <a:lnTo>
                  <a:pt x="2834" y="1767"/>
                </a:lnTo>
                <a:lnTo>
                  <a:pt x="2721" y="1767"/>
                </a:lnTo>
                <a:lnTo>
                  <a:pt x="2778" y="1865"/>
                </a:lnTo>
                <a:close/>
                <a:moveTo>
                  <a:pt x="0" y="1865"/>
                </a:moveTo>
                <a:lnTo>
                  <a:pt x="114" y="1865"/>
                </a:lnTo>
                <a:lnTo>
                  <a:pt x="57" y="1963"/>
                </a:lnTo>
                <a:lnTo>
                  <a:pt x="0" y="1865"/>
                </a:lnTo>
                <a:close/>
                <a:moveTo>
                  <a:pt x="171" y="1963"/>
                </a:moveTo>
                <a:lnTo>
                  <a:pt x="227" y="1865"/>
                </a:lnTo>
                <a:lnTo>
                  <a:pt x="114" y="1865"/>
                </a:lnTo>
                <a:lnTo>
                  <a:pt x="171" y="1963"/>
                </a:lnTo>
                <a:close/>
                <a:moveTo>
                  <a:pt x="284" y="1963"/>
                </a:moveTo>
                <a:lnTo>
                  <a:pt x="340" y="1865"/>
                </a:lnTo>
                <a:lnTo>
                  <a:pt x="227" y="1865"/>
                </a:lnTo>
                <a:lnTo>
                  <a:pt x="284" y="1963"/>
                </a:lnTo>
                <a:close/>
                <a:moveTo>
                  <a:pt x="397" y="1963"/>
                </a:moveTo>
                <a:lnTo>
                  <a:pt x="454" y="1865"/>
                </a:lnTo>
                <a:lnTo>
                  <a:pt x="340" y="1865"/>
                </a:lnTo>
                <a:lnTo>
                  <a:pt x="397" y="1963"/>
                </a:lnTo>
                <a:close/>
                <a:moveTo>
                  <a:pt x="510" y="1963"/>
                </a:moveTo>
                <a:lnTo>
                  <a:pt x="567" y="1865"/>
                </a:lnTo>
                <a:lnTo>
                  <a:pt x="454" y="1865"/>
                </a:lnTo>
                <a:lnTo>
                  <a:pt x="510" y="1963"/>
                </a:lnTo>
                <a:close/>
                <a:moveTo>
                  <a:pt x="624" y="1963"/>
                </a:moveTo>
                <a:lnTo>
                  <a:pt x="681" y="1865"/>
                </a:lnTo>
                <a:lnTo>
                  <a:pt x="567" y="1865"/>
                </a:lnTo>
                <a:lnTo>
                  <a:pt x="624" y="1963"/>
                </a:lnTo>
                <a:close/>
                <a:moveTo>
                  <a:pt x="737" y="1963"/>
                </a:moveTo>
                <a:lnTo>
                  <a:pt x="794" y="1865"/>
                </a:lnTo>
                <a:lnTo>
                  <a:pt x="681" y="1865"/>
                </a:lnTo>
                <a:lnTo>
                  <a:pt x="737" y="1963"/>
                </a:lnTo>
                <a:close/>
                <a:moveTo>
                  <a:pt x="851" y="1963"/>
                </a:moveTo>
                <a:lnTo>
                  <a:pt x="908" y="1865"/>
                </a:lnTo>
                <a:lnTo>
                  <a:pt x="794" y="1865"/>
                </a:lnTo>
                <a:lnTo>
                  <a:pt x="851" y="1963"/>
                </a:lnTo>
                <a:close/>
                <a:moveTo>
                  <a:pt x="964" y="1963"/>
                </a:moveTo>
                <a:lnTo>
                  <a:pt x="1021" y="1865"/>
                </a:lnTo>
                <a:lnTo>
                  <a:pt x="908" y="1865"/>
                </a:lnTo>
                <a:lnTo>
                  <a:pt x="964" y="1963"/>
                </a:lnTo>
                <a:close/>
                <a:moveTo>
                  <a:pt x="1077" y="1963"/>
                </a:moveTo>
                <a:lnTo>
                  <a:pt x="1134" y="1865"/>
                </a:lnTo>
                <a:lnTo>
                  <a:pt x="1021" y="1865"/>
                </a:lnTo>
                <a:lnTo>
                  <a:pt x="1077" y="1963"/>
                </a:lnTo>
                <a:close/>
                <a:moveTo>
                  <a:pt x="1191" y="1963"/>
                </a:moveTo>
                <a:lnTo>
                  <a:pt x="1247" y="1865"/>
                </a:lnTo>
                <a:lnTo>
                  <a:pt x="1134" y="1865"/>
                </a:lnTo>
                <a:lnTo>
                  <a:pt x="1191" y="1963"/>
                </a:lnTo>
                <a:close/>
                <a:moveTo>
                  <a:pt x="1304" y="1963"/>
                </a:moveTo>
                <a:lnTo>
                  <a:pt x="1361" y="1865"/>
                </a:lnTo>
                <a:lnTo>
                  <a:pt x="1247" y="1865"/>
                </a:lnTo>
                <a:lnTo>
                  <a:pt x="1304" y="1963"/>
                </a:lnTo>
                <a:close/>
                <a:moveTo>
                  <a:pt x="1418" y="1963"/>
                </a:moveTo>
                <a:lnTo>
                  <a:pt x="1474" y="1865"/>
                </a:lnTo>
                <a:lnTo>
                  <a:pt x="1361" y="1865"/>
                </a:lnTo>
                <a:lnTo>
                  <a:pt x="1418" y="1963"/>
                </a:lnTo>
                <a:close/>
                <a:moveTo>
                  <a:pt x="1531" y="1963"/>
                </a:moveTo>
                <a:lnTo>
                  <a:pt x="1587" y="1865"/>
                </a:lnTo>
                <a:lnTo>
                  <a:pt x="1474" y="1865"/>
                </a:lnTo>
                <a:lnTo>
                  <a:pt x="1531" y="1963"/>
                </a:lnTo>
                <a:close/>
                <a:moveTo>
                  <a:pt x="1644" y="1963"/>
                </a:moveTo>
                <a:lnTo>
                  <a:pt x="1701" y="1865"/>
                </a:lnTo>
                <a:lnTo>
                  <a:pt x="1587" y="1865"/>
                </a:lnTo>
                <a:lnTo>
                  <a:pt x="1644" y="1963"/>
                </a:lnTo>
                <a:close/>
                <a:moveTo>
                  <a:pt x="1758" y="1963"/>
                </a:moveTo>
                <a:lnTo>
                  <a:pt x="1814" y="1865"/>
                </a:lnTo>
                <a:lnTo>
                  <a:pt x="1701" y="1865"/>
                </a:lnTo>
                <a:lnTo>
                  <a:pt x="1758" y="1963"/>
                </a:lnTo>
                <a:close/>
                <a:moveTo>
                  <a:pt x="1871" y="1963"/>
                </a:moveTo>
                <a:lnTo>
                  <a:pt x="1928" y="1865"/>
                </a:lnTo>
                <a:lnTo>
                  <a:pt x="1814" y="1865"/>
                </a:lnTo>
                <a:lnTo>
                  <a:pt x="1871" y="1963"/>
                </a:lnTo>
                <a:close/>
                <a:moveTo>
                  <a:pt x="1984" y="1963"/>
                </a:moveTo>
                <a:lnTo>
                  <a:pt x="2041" y="1865"/>
                </a:lnTo>
                <a:lnTo>
                  <a:pt x="1928" y="1865"/>
                </a:lnTo>
                <a:lnTo>
                  <a:pt x="1984" y="1963"/>
                </a:lnTo>
                <a:close/>
                <a:moveTo>
                  <a:pt x="2097" y="1963"/>
                </a:moveTo>
                <a:lnTo>
                  <a:pt x="2154" y="1865"/>
                </a:lnTo>
                <a:lnTo>
                  <a:pt x="2041" y="1865"/>
                </a:lnTo>
                <a:lnTo>
                  <a:pt x="2097" y="1963"/>
                </a:lnTo>
                <a:close/>
                <a:moveTo>
                  <a:pt x="2211" y="1963"/>
                </a:moveTo>
                <a:lnTo>
                  <a:pt x="2268" y="1865"/>
                </a:lnTo>
                <a:lnTo>
                  <a:pt x="2154" y="1865"/>
                </a:lnTo>
                <a:lnTo>
                  <a:pt x="2211" y="1963"/>
                </a:lnTo>
                <a:close/>
                <a:moveTo>
                  <a:pt x="2324" y="1963"/>
                </a:moveTo>
                <a:lnTo>
                  <a:pt x="2381" y="1865"/>
                </a:lnTo>
                <a:lnTo>
                  <a:pt x="2268" y="1865"/>
                </a:lnTo>
                <a:lnTo>
                  <a:pt x="2324" y="1963"/>
                </a:lnTo>
                <a:close/>
                <a:moveTo>
                  <a:pt x="2438" y="1963"/>
                </a:moveTo>
                <a:lnTo>
                  <a:pt x="2495" y="1865"/>
                </a:lnTo>
                <a:lnTo>
                  <a:pt x="2381" y="1865"/>
                </a:lnTo>
                <a:lnTo>
                  <a:pt x="2438" y="1963"/>
                </a:lnTo>
                <a:close/>
                <a:moveTo>
                  <a:pt x="2551" y="1963"/>
                </a:moveTo>
                <a:lnTo>
                  <a:pt x="2607" y="1865"/>
                </a:lnTo>
                <a:lnTo>
                  <a:pt x="2495" y="1865"/>
                </a:lnTo>
                <a:lnTo>
                  <a:pt x="2551" y="1963"/>
                </a:lnTo>
                <a:close/>
                <a:moveTo>
                  <a:pt x="2665" y="1963"/>
                </a:moveTo>
                <a:lnTo>
                  <a:pt x="2721" y="1865"/>
                </a:lnTo>
                <a:lnTo>
                  <a:pt x="2607" y="1865"/>
                </a:lnTo>
                <a:lnTo>
                  <a:pt x="2665" y="1963"/>
                </a:lnTo>
                <a:close/>
                <a:moveTo>
                  <a:pt x="2778" y="1963"/>
                </a:moveTo>
                <a:lnTo>
                  <a:pt x="2834" y="1865"/>
                </a:lnTo>
                <a:lnTo>
                  <a:pt x="2721" y="1865"/>
                </a:lnTo>
                <a:lnTo>
                  <a:pt x="2778" y="1963"/>
                </a:lnTo>
                <a:close/>
                <a:moveTo>
                  <a:pt x="0" y="1963"/>
                </a:moveTo>
                <a:lnTo>
                  <a:pt x="114" y="1963"/>
                </a:lnTo>
                <a:lnTo>
                  <a:pt x="57" y="2061"/>
                </a:lnTo>
                <a:lnTo>
                  <a:pt x="0" y="1963"/>
                </a:lnTo>
                <a:close/>
                <a:moveTo>
                  <a:pt x="171" y="2061"/>
                </a:moveTo>
                <a:lnTo>
                  <a:pt x="227" y="1963"/>
                </a:lnTo>
                <a:lnTo>
                  <a:pt x="114" y="1963"/>
                </a:lnTo>
                <a:lnTo>
                  <a:pt x="171" y="2061"/>
                </a:lnTo>
                <a:close/>
                <a:moveTo>
                  <a:pt x="284" y="2061"/>
                </a:moveTo>
                <a:lnTo>
                  <a:pt x="340" y="1963"/>
                </a:lnTo>
                <a:lnTo>
                  <a:pt x="227" y="1963"/>
                </a:lnTo>
                <a:lnTo>
                  <a:pt x="284" y="2061"/>
                </a:lnTo>
                <a:close/>
                <a:moveTo>
                  <a:pt x="397" y="2061"/>
                </a:moveTo>
                <a:lnTo>
                  <a:pt x="454" y="1963"/>
                </a:lnTo>
                <a:lnTo>
                  <a:pt x="340" y="1963"/>
                </a:lnTo>
                <a:lnTo>
                  <a:pt x="397" y="2061"/>
                </a:lnTo>
                <a:close/>
                <a:moveTo>
                  <a:pt x="510" y="2061"/>
                </a:moveTo>
                <a:lnTo>
                  <a:pt x="567" y="1963"/>
                </a:lnTo>
                <a:lnTo>
                  <a:pt x="454" y="1963"/>
                </a:lnTo>
                <a:lnTo>
                  <a:pt x="510" y="2061"/>
                </a:lnTo>
                <a:close/>
                <a:moveTo>
                  <a:pt x="624" y="2061"/>
                </a:moveTo>
                <a:lnTo>
                  <a:pt x="681" y="1963"/>
                </a:lnTo>
                <a:lnTo>
                  <a:pt x="567" y="1963"/>
                </a:lnTo>
                <a:lnTo>
                  <a:pt x="624" y="2061"/>
                </a:lnTo>
                <a:close/>
                <a:moveTo>
                  <a:pt x="737" y="2061"/>
                </a:moveTo>
                <a:lnTo>
                  <a:pt x="794" y="1963"/>
                </a:lnTo>
                <a:lnTo>
                  <a:pt x="681" y="1963"/>
                </a:lnTo>
                <a:lnTo>
                  <a:pt x="737" y="2061"/>
                </a:lnTo>
                <a:close/>
                <a:moveTo>
                  <a:pt x="851" y="2061"/>
                </a:moveTo>
                <a:lnTo>
                  <a:pt x="908" y="1963"/>
                </a:lnTo>
                <a:lnTo>
                  <a:pt x="794" y="1963"/>
                </a:lnTo>
                <a:lnTo>
                  <a:pt x="851" y="2061"/>
                </a:lnTo>
                <a:close/>
                <a:moveTo>
                  <a:pt x="964" y="2061"/>
                </a:moveTo>
                <a:lnTo>
                  <a:pt x="1021" y="1963"/>
                </a:lnTo>
                <a:lnTo>
                  <a:pt x="908" y="1963"/>
                </a:lnTo>
                <a:lnTo>
                  <a:pt x="964" y="2061"/>
                </a:lnTo>
                <a:close/>
                <a:moveTo>
                  <a:pt x="1077" y="2061"/>
                </a:moveTo>
                <a:lnTo>
                  <a:pt x="1134" y="1963"/>
                </a:lnTo>
                <a:lnTo>
                  <a:pt x="1021" y="1963"/>
                </a:lnTo>
                <a:lnTo>
                  <a:pt x="1077" y="2061"/>
                </a:lnTo>
                <a:close/>
                <a:moveTo>
                  <a:pt x="1191" y="2061"/>
                </a:moveTo>
                <a:lnTo>
                  <a:pt x="1247" y="1963"/>
                </a:lnTo>
                <a:lnTo>
                  <a:pt x="1134" y="1963"/>
                </a:lnTo>
                <a:lnTo>
                  <a:pt x="1191" y="2061"/>
                </a:lnTo>
                <a:close/>
                <a:moveTo>
                  <a:pt x="1304" y="2061"/>
                </a:moveTo>
                <a:lnTo>
                  <a:pt x="1361" y="1963"/>
                </a:lnTo>
                <a:lnTo>
                  <a:pt x="1247" y="1963"/>
                </a:lnTo>
                <a:lnTo>
                  <a:pt x="1304" y="2061"/>
                </a:lnTo>
                <a:close/>
                <a:moveTo>
                  <a:pt x="1418" y="2061"/>
                </a:moveTo>
                <a:lnTo>
                  <a:pt x="1474" y="1963"/>
                </a:lnTo>
                <a:lnTo>
                  <a:pt x="1361" y="1963"/>
                </a:lnTo>
                <a:lnTo>
                  <a:pt x="1418" y="2061"/>
                </a:lnTo>
                <a:close/>
                <a:moveTo>
                  <a:pt x="1531" y="2061"/>
                </a:moveTo>
                <a:lnTo>
                  <a:pt x="1587" y="1963"/>
                </a:lnTo>
                <a:lnTo>
                  <a:pt x="1474" y="1963"/>
                </a:lnTo>
                <a:lnTo>
                  <a:pt x="1531" y="2061"/>
                </a:lnTo>
                <a:close/>
                <a:moveTo>
                  <a:pt x="1644" y="2061"/>
                </a:moveTo>
                <a:lnTo>
                  <a:pt x="1701" y="1963"/>
                </a:lnTo>
                <a:lnTo>
                  <a:pt x="1587" y="1963"/>
                </a:lnTo>
                <a:lnTo>
                  <a:pt x="1644" y="2061"/>
                </a:lnTo>
                <a:close/>
                <a:moveTo>
                  <a:pt x="1758" y="2061"/>
                </a:moveTo>
                <a:lnTo>
                  <a:pt x="1814" y="1963"/>
                </a:lnTo>
                <a:lnTo>
                  <a:pt x="1701" y="1963"/>
                </a:lnTo>
                <a:lnTo>
                  <a:pt x="1758" y="2061"/>
                </a:lnTo>
                <a:close/>
                <a:moveTo>
                  <a:pt x="1871" y="2061"/>
                </a:moveTo>
                <a:lnTo>
                  <a:pt x="1928" y="1963"/>
                </a:lnTo>
                <a:lnTo>
                  <a:pt x="1814" y="1963"/>
                </a:lnTo>
                <a:lnTo>
                  <a:pt x="1871" y="2061"/>
                </a:lnTo>
                <a:close/>
                <a:moveTo>
                  <a:pt x="1984" y="2061"/>
                </a:moveTo>
                <a:lnTo>
                  <a:pt x="2041" y="1963"/>
                </a:lnTo>
                <a:lnTo>
                  <a:pt x="1928" y="1963"/>
                </a:lnTo>
                <a:lnTo>
                  <a:pt x="1984" y="2061"/>
                </a:lnTo>
                <a:close/>
                <a:moveTo>
                  <a:pt x="2097" y="2061"/>
                </a:moveTo>
                <a:lnTo>
                  <a:pt x="2154" y="1963"/>
                </a:lnTo>
                <a:lnTo>
                  <a:pt x="2041" y="1963"/>
                </a:lnTo>
                <a:lnTo>
                  <a:pt x="2097" y="2061"/>
                </a:lnTo>
                <a:close/>
                <a:moveTo>
                  <a:pt x="2211" y="2061"/>
                </a:moveTo>
                <a:lnTo>
                  <a:pt x="2268" y="1963"/>
                </a:lnTo>
                <a:lnTo>
                  <a:pt x="2154" y="1963"/>
                </a:lnTo>
                <a:lnTo>
                  <a:pt x="2211" y="2061"/>
                </a:lnTo>
                <a:close/>
                <a:moveTo>
                  <a:pt x="2324" y="2061"/>
                </a:moveTo>
                <a:lnTo>
                  <a:pt x="2381" y="1963"/>
                </a:lnTo>
                <a:lnTo>
                  <a:pt x="2268" y="1963"/>
                </a:lnTo>
                <a:lnTo>
                  <a:pt x="2324" y="2061"/>
                </a:lnTo>
                <a:close/>
                <a:moveTo>
                  <a:pt x="2438" y="2061"/>
                </a:moveTo>
                <a:lnTo>
                  <a:pt x="2495" y="1963"/>
                </a:lnTo>
                <a:lnTo>
                  <a:pt x="2381" y="1963"/>
                </a:lnTo>
                <a:lnTo>
                  <a:pt x="2438" y="2061"/>
                </a:lnTo>
                <a:close/>
                <a:moveTo>
                  <a:pt x="2551" y="2061"/>
                </a:moveTo>
                <a:lnTo>
                  <a:pt x="2607" y="1963"/>
                </a:lnTo>
                <a:lnTo>
                  <a:pt x="2495" y="1963"/>
                </a:lnTo>
                <a:lnTo>
                  <a:pt x="2551" y="2061"/>
                </a:lnTo>
                <a:close/>
                <a:moveTo>
                  <a:pt x="2665" y="2061"/>
                </a:moveTo>
                <a:lnTo>
                  <a:pt x="2721" y="1963"/>
                </a:lnTo>
                <a:lnTo>
                  <a:pt x="2607" y="1963"/>
                </a:lnTo>
                <a:lnTo>
                  <a:pt x="2665" y="2061"/>
                </a:lnTo>
                <a:close/>
                <a:moveTo>
                  <a:pt x="2778" y="2061"/>
                </a:moveTo>
                <a:lnTo>
                  <a:pt x="2834" y="1963"/>
                </a:lnTo>
                <a:lnTo>
                  <a:pt x="2721" y="1963"/>
                </a:lnTo>
                <a:lnTo>
                  <a:pt x="2778" y="2061"/>
                </a:lnTo>
                <a:close/>
                <a:moveTo>
                  <a:pt x="0" y="2061"/>
                </a:moveTo>
                <a:lnTo>
                  <a:pt x="114" y="2061"/>
                </a:lnTo>
                <a:lnTo>
                  <a:pt x="57" y="2159"/>
                </a:lnTo>
                <a:lnTo>
                  <a:pt x="0" y="2061"/>
                </a:lnTo>
                <a:close/>
                <a:moveTo>
                  <a:pt x="171" y="2159"/>
                </a:moveTo>
                <a:lnTo>
                  <a:pt x="227" y="2061"/>
                </a:lnTo>
                <a:lnTo>
                  <a:pt x="114" y="2061"/>
                </a:lnTo>
                <a:lnTo>
                  <a:pt x="171" y="2159"/>
                </a:lnTo>
                <a:close/>
                <a:moveTo>
                  <a:pt x="284" y="2159"/>
                </a:moveTo>
                <a:lnTo>
                  <a:pt x="340" y="2061"/>
                </a:lnTo>
                <a:lnTo>
                  <a:pt x="227" y="2061"/>
                </a:lnTo>
                <a:lnTo>
                  <a:pt x="284" y="2159"/>
                </a:lnTo>
                <a:close/>
                <a:moveTo>
                  <a:pt x="397" y="2159"/>
                </a:moveTo>
                <a:lnTo>
                  <a:pt x="454" y="2061"/>
                </a:lnTo>
                <a:lnTo>
                  <a:pt x="340" y="2061"/>
                </a:lnTo>
                <a:lnTo>
                  <a:pt x="397" y="2159"/>
                </a:lnTo>
                <a:close/>
                <a:moveTo>
                  <a:pt x="510" y="2159"/>
                </a:moveTo>
                <a:lnTo>
                  <a:pt x="567" y="2061"/>
                </a:lnTo>
                <a:lnTo>
                  <a:pt x="454" y="2061"/>
                </a:lnTo>
                <a:lnTo>
                  <a:pt x="510" y="2159"/>
                </a:lnTo>
                <a:close/>
                <a:moveTo>
                  <a:pt x="624" y="2159"/>
                </a:moveTo>
                <a:lnTo>
                  <a:pt x="681" y="2061"/>
                </a:lnTo>
                <a:lnTo>
                  <a:pt x="567" y="2061"/>
                </a:lnTo>
                <a:lnTo>
                  <a:pt x="624" y="2159"/>
                </a:lnTo>
                <a:close/>
                <a:moveTo>
                  <a:pt x="737" y="2159"/>
                </a:moveTo>
                <a:lnTo>
                  <a:pt x="794" y="2061"/>
                </a:lnTo>
                <a:lnTo>
                  <a:pt x="681" y="2061"/>
                </a:lnTo>
                <a:lnTo>
                  <a:pt x="737" y="2159"/>
                </a:lnTo>
                <a:close/>
                <a:moveTo>
                  <a:pt x="851" y="2159"/>
                </a:moveTo>
                <a:lnTo>
                  <a:pt x="908" y="2061"/>
                </a:lnTo>
                <a:lnTo>
                  <a:pt x="794" y="2061"/>
                </a:lnTo>
                <a:lnTo>
                  <a:pt x="851" y="2159"/>
                </a:lnTo>
                <a:close/>
                <a:moveTo>
                  <a:pt x="964" y="2159"/>
                </a:moveTo>
                <a:lnTo>
                  <a:pt x="1021" y="2061"/>
                </a:lnTo>
                <a:lnTo>
                  <a:pt x="908" y="2061"/>
                </a:lnTo>
                <a:lnTo>
                  <a:pt x="964" y="2159"/>
                </a:lnTo>
                <a:close/>
                <a:moveTo>
                  <a:pt x="1077" y="2159"/>
                </a:moveTo>
                <a:lnTo>
                  <a:pt x="1134" y="2061"/>
                </a:lnTo>
                <a:lnTo>
                  <a:pt x="1021" y="2061"/>
                </a:lnTo>
                <a:lnTo>
                  <a:pt x="1077" y="2159"/>
                </a:lnTo>
                <a:close/>
                <a:moveTo>
                  <a:pt x="1191" y="2159"/>
                </a:moveTo>
                <a:lnTo>
                  <a:pt x="1247" y="2061"/>
                </a:lnTo>
                <a:lnTo>
                  <a:pt x="1134" y="2061"/>
                </a:lnTo>
                <a:lnTo>
                  <a:pt x="1191" y="2159"/>
                </a:lnTo>
                <a:close/>
                <a:moveTo>
                  <a:pt x="1304" y="2159"/>
                </a:moveTo>
                <a:lnTo>
                  <a:pt x="1361" y="2061"/>
                </a:lnTo>
                <a:lnTo>
                  <a:pt x="1247" y="2061"/>
                </a:lnTo>
                <a:lnTo>
                  <a:pt x="1304" y="2159"/>
                </a:lnTo>
                <a:close/>
                <a:moveTo>
                  <a:pt x="1418" y="2159"/>
                </a:moveTo>
                <a:lnTo>
                  <a:pt x="1474" y="2061"/>
                </a:lnTo>
                <a:lnTo>
                  <a:pt x="1361" y="2061"/>
                </a:lnTo>
                <a:lnTo>
                  <a:pt x="1418" y="2159"/>
                </a:lnTo>
                <a:close/>
                <a:moveTo>
                  <a:pt x="1531" y="2159"/>
                </a:moveTo>
                <a:lnTo>
                  <a:pt x="1587" y="2061"/>
                </a:lnTo>
                <a:lnTo>
                  <a:pt x="1474" y="2061"/>
                </a:lnTo>
                <a:lnTo>
                  <a:pt x="1531" y="2159"/>
                </a:lnTo>
                <a:close/>
                <a:moveTo>
                  <a:pt x="1644" y="2159"/>
                </a:moveTo>
                <a:lnTo>
                  <a:pt x="1701" y="2061"/>
                </a:lnTo>
                <a:lnTo>
                  <a:pt x="1587" y="2061"/>
                </a:lnTo>
                <a:lnTo>
                  <a:pt x="1644" y="2159"/>
                </a:lnTo>
                <a:close/>
                <a:moveTo>
                  <a:pt x="1758" y="2159"/>
                </a:moveTo>
                <a:lnTo>
                  <a:pt x="1814" y="2061"/>
                </a:lnTo>
                <a:lnTo>
                  <a:pt x="1701" y="2061"/>
                </a:lnTo>
                <a:lnTo>
                  <a:pt x="1758" y="2159"/>
                </a:lnTo>
                <a:close/>
                <a:moveTo>
                  <a:pt x="1871" y="2159"/>
                </a:moveTo>
                <a:lnTo>
                  <a:pt x="1928" y="2061"/>
                </a:lnTo>
                <a:lnTo>
                  <a:pt x="1814" y="2061"/>
                </a:lnTo>
                <a:lnTo>
                  <a:pt x="1871" y="2159"/>
                </a:lnTo>
                <a:close/>
                <a:moveTo>
                  <a:pt x="1984" y="2159"/>
                </a:moveTo>
                <a:lnTo>
                  <a:pt x="2041" y="2061"/>
                </a:lnTo>
                <a:lnTo>
                  <a:pt x="1928" y="2061"/>
                </a:lnTo>
                <a:lnTo>
                  <a:pt x="1984" y="2159"/>
                </a:lnTo>
                <a:close/>
                <a:moveTo>
                  <a:pt x="2097" y="2159"/>
                </a:moveTo>
                <a:lnTo>
                  <a:pt x="2154" y="2061"/>
                </a:lnTo>
                <a:lnTo>
                  <a:pt x="2041" y="2061"/>
                </a:lnTo>
                <a:lnTo>
                  <a:pt x="2097" y="2159"/>
                </a:lnTo>
                <a:close/>
                <a:moveTo>
                  <a:pt x="2211" y="2159"/>
                </a:moveTo>
                <a:lnTo>
                  <a:pt x="2268" y="2061"/>
                </a:lnTo>
                <a:lnTo>
                  <a:pt x="2154" y="2061"/>
                </a:lnTo>
                <a:lnTo>
                  <a:pt x="2211" y="2159"/>
                </a:lnTo>
                <a:close/>
                <a:moveTo>
                  <a:pt x="2324" y="2159"/>
                </a:moveTo>
                <a:lnTo>
                  <a:pt x="2381" y="2061"/>
                </a:lnTo>
                <a:lnTo>
                  <a:pt x="2268" y="2061"/>
                </a:lnTo>
                <a:lnTo>
                  <a:pt x="2324" y="2159"/>
                </a:lnTo>
                <a:close/>
                <a:moveTo>
                  <a:pt x="2438" y="2159"/>
                </a:moveTo>
                <a:lnTo>
                  <a:pt x="2495" y="2061"/>
                </a:lnTo>
                <a:lnTo>
                  <a:pt x="2381" y="2061"/>
                </a:lnTo>
                <a:lnTo>
                  <a:pt x="2438" y="2159"/>
                </a:lnTo>
                <a:close/>
                <a:moveTo>
                  <a:pt x="2551" y="2159"/>
                </a:moveTo>
                <a:lnTo>
                  <a:pt x="2607" y="2061"/>
                </a:lnTo>
                <a:lnTo>
                  <a:pt x="2495" y="2061"/>
                </a:lnTo>
                <a:lnTo>
                  <a:pt x="2551" y="2159"/>
                </a:lnTo>
                <a:close/>
                <a:moveTo>
                  <a:pt x="2665" y="2159"/>
                </a:moveTo>
                <a:lnTo>
                  <a:pt x="2721" y="2061"/>
                </a:lnTo>
                <a:lnTo>
                  <a:pt x="2607" y="2061"/>
                </a:lnTo>
                <a:lnTo>
                  <a:pt x="2665" y="2159"/>
                </a:lnTo>
                <a:close/>
                <a:moveTo>
                  <a:pt x="2778" y="2159"/>
                </a:moveTo>
                <a:lnTo>
                  <a:pt x="2834" y="2061"/>
                </a:lnTo>
                <a:lnTo>
                  <a:pt x="2721" y="2061"/>
                </a:lnTo>
                <a:lnTo>
                  <a:pt x="2778" y="2159"/>
                </a:lnTo>
                <a:close/>
                <a:moveTo>
                  <a:pt x="0" y="2159"/>
                </a:moveTo>
                <a:lnTo>
                  <a:pt x="114" y="2159"/>
                </a:lnTo>
                <a:lnTo>
                  <a:pt x="57" y="2257"/>
                </a:lnTo>
                <a:lnTo>
                  <a:pt x="0" y="2159"/>
                </a:lnTo>
                <a:close/>
                <a:moveTo>
                  <a:pt x="171" y="2257"/>
                </a:moveTo>
                <a:lnTo>
                  <a:pt x="227" y="2159"/>
                </a:lnTo>
                <a:lnTo>
                  <a:pt x="114" y="2159"/>
                </a:lnTo>
                <a:lnTo>
                  <a:pt x="171" y="2257"/>
                </a:lnTo>
                <a:close/>
                <a:moveTo>
                  <a:pt x="284" y="2257"/>
                </a:moveTo>
                <a:lnTo>
                  <a:pt x="340" y="2159"/>
                </a:lnTo>
                <a:lnTo>
                  <a:pt x="227" y="2159"/>
                </a:lnTo>
                <a:lnTo>
                  <a:pt x="284" y="2257"/>
                </a:lnTo>
                <a:close/>
                <a:moveTo>
                  <a:pt x="397" y="2257"/>
                </a:moveTo>
                <a:lnTo>
                  <a:pt x="454" y="2159"/>
                </a:lnTo>
                <a:lnTo>
                  <a:pt x="340" y="2159"/>
                </a:lnTo>
                <a:lnTo>
                  <a:pt x="397" y="2257"/>
                </a:lnTo>
                <a:close/>
                <a:moveTo>
                  <a:pt x="510" y="2257"/>
                </a:moveTo>
                <a:lnTo>
                  <a:pt x="567" y="2159"/>
                </a:lnTo>
                <a:lnTo>
                  <a:pt x="454" y="2159"/>
                </a:lnTo>
                <a:lnTo>
                  <a:pt x="510" y="2257"/>
                </a:lnTo>
                <a:close/>
                <a:moveTo>
                  <a:pt x="624" y="2257"/>
                </a:moveTo>
                <a:lnTo>
                  <a:pt x="681" y="2159"/>
                </a:lnTo>
                <a:lnTo>
                  <a:pt x="567" y="2159"/>
                </a:lnTo>
                <a:lnTo>
                  <a:pt x="624" y="2257"/>
                </a:lnTo>
                <a:close/>
                <a:moveTo>
                  <a:pt x="737" y="2257"/>
                </a:moveTo>
                <a:lnTo>
                  <a:pt x="794" y="2159"/>
                </a:lnTo>
                <a:lnTo>
                  <a:pt x="681" y="2159"/>
                </a:lnTo>
                <a:lnTo>
                  <a:pt x="737" y="2257"/>
                </a:lnTo>
                <a:close/>
                <a:moveTo>
                  <a:pt x="851" y="2257"/>
                </a:moveTo>
                <a:lnTo>
                  <a:pt x="908" y="2159"/>
                </a:lnTo>
                <a:lnTo>
                  <a:pt x="794" y="2159"/>
                </a:lnTo>
                <a:lnTo>
                  <a:pt x="851" y="2257"/>
                </a:lnTo>
                <a:close/>
                <a:moveTo>
                  <a:pt x="964" y="2257"/>
                </a:moveTo>
                <a:lnTo>
                  <a:pt x="1021" y="2159"/>
                </a:lnTo>
                <a:lnTo>
                  <a:pt x="908" y="2159"/>
                </a:lnTo>
                <a:lnTo>
                  <a:pt x="964" y="2257"/>
                </a:lnTo>
                <a:close/>
                <a:moveTo>
                  <a:pt x="1077" y="2257"/>
                </a:moveTo>
                <a:lnTo>
                  <a:pt x="1134" y="2159"/>
                </a:lnTo>
                <a:lnTo>
                  <a:pt x="1021" y="2159"/>
                </a:lnTo>
                <a:lnTo>
                  <a:pt x="1077" y="2257"/>
                </a:lnTo>
                <a:close/>
                <a:moveTo>
                  <a:pt x="1191" y="2257"/>
                </a:moveTo>
                <a:lnTo>
                  <a:pt x="1247" y="2159"/>
                </a:lnTo>
                <a:lnTo>
                  <a:pt x="1134" y="2159"/>
                </a:lnTo>
                <a:lnTo>
                  <a:pt x="1191" y="2257"/>
                </a:lnTo>
                <a:close/>
                <a:moveTo>
                  <a:pt x="1304" y="2257"/>
                </a:moveTo>
                <a:lnTo>
                  <a:pt x="1361" y="2159"/>
                </a:lnTo>
                <a:lnTo>
                  <a:pt x="1247" y="2159"/>
                </a:lnTo>
                <a:lnTo>
                  <a:pt x="1304" y="2257"/>
                </a:lnTo>
                <a:close/>
                <a:moveTo>
                  <a:pt x="1418" y="2257"/>
                </a:moveTo>
                <a:lnTo>
                  <a:pt x="1474" y="2159"/>
                </a:lnTo>
                <a:lnTo>
                  <a:pt x="1361" y="2159"/>
                </a:lnTo>
                <a:lnTo>
                  <a:pt x="1418" y="2257"/>
                </a:lnTo>
                <a:close/>
                <a:moveTo>
                  <a:pt x="1531" y="2257"/>
                </a:moveTo>
                <a:lnTo>
                  <a:pt x="1587" y="2159"/>
                </a:lnTo>
                <a:lnTo>
                  <a:pt x="1474" y="2159"/>
                </a:lnTo>
                <a:lnTo>
                  <a:pt x="1531" y="2257"/>
                </a:lnTo>
                <a:close/>
                <a:moveTo>
                  <a:pt x="1644" y="2257"/>
                </a:moveTo>
                <a:lnTo>
                  <a:pt x="1701" y="2159"/>
                </a:lnTo>
                <a:lnTo>
                  <a:pt x="1587" y="2159"/>
                </a:lnTo>
                <a:lnTo>
                  <a:pt x="1644" y="2257"/>
                </a:lnTo>
                <a:close/>
                <a:moveTo>
                  <a:pt x="1758" y="2257"/>
                </a:moveTo>
                <a:lnTo>
                  <a:pt x="1814" y="2159"/>
                </a:lnTo>
                <a:lnTo>
                  <a:pt x="1701" y="2159"/>
                </a:lnTo>
                <a:lnTo>
                  <a:pt x="1758" y="2257"/>
                </a:lnTo>
                <a:close/>
                <a:moveTo>
                  <a:pt x="1871" y="2257"/>
                </a:moveTo>
                <a:lnTo>
                  <a:pt x="1928" y="2159"/>
                </a:lnTo>
                <a:lnTo>
                  <a:pt x="1814" y="2159"/>
                </a:lnTo>
                <a:lnTo>
                  <a:pt x="1871" y="2257"/>
                </a:lnTo>
                <a:close/>
                <a:moveTo>
                  <a:pt x="1984" y="2257"/>
                </a:moveTo>
                <a:lnTo>
                  <a:pt x="2041" y="2159"/>
                </a:lnTo>
                <a:lnTo>
                  <a:pt x="1928" y="2159"/>
                </a:lnTo>
                <a:lnTo>
                  <a:pt x="1984" y="2257"/>
                </a:lnTo>
                <a:close/>
                <a:moveTo>
                  <a:pt x="2097" y="2257"/>
                </a:moveTo>
                <a:lnTo>
                  <a:pt x="2154" y="2159"/>
                </a:lnTo>
                <a:lnTo>
                  <a:pt x="2041" y="2159"/>
                </a:lnTo>
                <a:lnTo>
                  <a:pt x="2097" y="2257"/>
                </a:lnTo>
                <a:close/>
                <a:moveTo>
                  <a:pt x="2211" y="2257"/>
                </a:moveTo>
                <a:lnTo>
                  <a:pt x="2268" y="2159"/>
                </a:lnTo>
                <a:lnTo>
                  <a:pt x="2154" y="2159"/>
                </a:lnTo>
                <a:lnTo>
                  <a:pt x="2211" y="2257"/>
                </a:lnTo>
                <a:close/>
                <a:moveTo>
                  <a:pt x="2324" y="2257"/>
                </a:moveTo>
                <a:lnTo>
                  <a:pt x="2381" y="2159"/>
                </a:lnTo>
                <a:lnTo>
                  <a:pt x="2268" y="2159"/>
                </a:lnTo>
                <a:lnTo>
                  <a:pt x="2324" y="2257"/>
                </a:lnTo>
                <a:close/>
                <a:moveTo>
                  <a:pt x="2438" y="2257"/>
                </a:moveTo>
                <a:lnTo>
                  <a:pt x="2495" y="2159"/>
                </a:lnTo>
                <a:lnTo>
                  <a:pt x="2381" y="2159"/>
                </a:lnTo>
                <a:lnTo>
                  <a:pt x="2438" y="2257"/>
                </a:lnTo>
                <a:close/>
                <a:moveTo>
                  <a:pt x="2551" y="2257"/>
                </a:moveTo>
                <a:lnTo>
                  <a:pt x="2607" y="2159"/>
                </a:lnTo>
                <a:lnTo>
                  <a:pt x="2495" y="2159"/>
                </a:lnTo>
                <a:lnTo>
                  <a:pt x="2551" y="2257"/>
                </a:lnTo>
                <a:close/>
                <a:moveTo>
                  <a:pt x="2665" y="2257"/>
                </a:moveTo>
                <a:lnTo>
                  <a:pt x="2721" y="2159"/>
                </a:lnTo>
                <a:lnTo>
                  <a:pt x="2607" y="2159"/>
                </a:lnTo>
                <a:lnTo>
                  <a:pt x="2665" y="2257"/>
                </a:lnTo>
                <a:close/>
                <a:moveTo>
                  <a:pt x="2778" y="2257"/>
                </a:moveTo>
                <a:lnTo>
                  <a:pt x="2834" y="2159"/>
                </a:lnTo>
                <a:lnTo>
                  <a:pt x="2721" y="2159"/>
                </a:lnTo>
                <a:lnTo>
                  <a:pt x="2778" y="2257"/>
                </a:lnTo>
                <a:close/>
                <a:moveTo>
                  <a:pt x="0" y="2257"/>
                </a:moveTo>
                <a:lnTo>
                  <a:pt x="114" y="2257"/>
                </a:lnTo>
                <a:lnTo>
                  <a:pt x="57" y="2356"/>
                </a:lnTo>
                <a:lnTo>
                  <a:pt x="0" y="2257"/>
                </a:lnTo>
                <a:close/>
                <a:moveTo>
                  <a:pt x="171" y="2356"/>
                </a:moveTo>
                <a:lnTo>
                  <a:pt x="227" y="2257"/>
                </a:lnTo>
                <a:lnTo>
                  <a:pt x="114" y="2257"/>
                </a:lnTo>
                <a:lnTo>
                  <a:pt x="171" y="2356"/>
                </a:lnTo>
                <a:close/>
                <a:moveTo>
                  <a:pt x="284" y="2356"/>
                </a:moveTo>
                <a:lnTo>
                  <a:pt x="340" y="2257"/>
                </a:lnTo>
                <a:lnTo>
                  <a:pt x="227" y="2257"/>
                </a:lnTo>
                <a:lnTo>
                  <a:pt x="284" y="2356"/>
                </a:lnTo>
                <a:close/>
                <a:moveTo>
                  <a:pt x="397" y="2356"/>
                </a:moveTo>
                <a:lnTo>
                  <a:pt x="454" y="2257"/>
                </a:lnTo>
                <a:lnTo>
                  <a:pt x="340" y="2257"/>
                </a:lnTo>
                <a:lnTo>
                  <a:pt x="397" y="2356"/>
                </a:lnTo>
                <a:close/>
                <a:moveTo>
                  <a:pt x="510" y="2356"/>
                </a:moveTo>
                <a:lnTo>
                  <a:pt x="567" y="2257"/>
                </a:lnTo>
                <a:lnTo>
                  <a:pt x="454" y="2257"/>
                </a:lnTo>
                <a:lnTo>
                  <a:pt x="510" y="2356"/>
                </a:lnTo>
                <a:close/>
                <a:moveTo>
                  <a:pt x="624" y="2356"/>
                </a:moveTo>
                <a:lnTo>
                  <a:pt x="681" y="2257"/>
                </a:lnTo>
                <a:lnTo>
                  <a:pt x="567" y="2257"/>
                </a:lnTo>
                <a:lnTo>
                  <a:pt x="624" y="2356"/>
                </a:lnTo>
                <a:close/>
                <a:moveTo>
                  <a:pt x="737" y="2356"/>
                </a:moveTo>
                <a:lnTo>
                  <a:pt x="794" y="2257"/>
                </a:lnTo>
                <a:lnTo>
                  <a:pt x="681" y="2257"/>
                </a:lnTo>
                <a:lnTo>
                  <a:pt x="737" y="2356"/>
                </a:lnTo>
                <a:close/>
                <a:moveTo>
                  <a:pt x="851" y="2356"/>
                </a:moveTo>
                <a:lnTo>
                  <a:pt x="908" y="2257"/>
                </a:lnTo>
                <a:lnTo>
                  <a:pt x="794" y="2257"/>
                </a:lnTo>
                <a:lnTo>
                  <a:pt x="851" y="2356"/>
                </a:lnTo>
                <a:close/>
                <a:moveTo>
                  <a:pt x="964" y="2356"/>
                </a:moveTo>
                <a:lnTo>
                  <a:pt x="1021" y="2257"/>
                </a:lnTo>
                <a:lnTo>
                  <a:pt x="908" y="2257"/>
                </a:lnTo>
                <a:lnTo>
                  <a:pt x="964" y="2356"/>
                </a:lnTo>
                <a:close/>
                <a:moveTo>
                  <a:pt x="1077" y="2356"/>
                </a:moveTo>
                <a:lnTo>
                  <a:pt x="1134" y="2257"/>
                </a:lnTo>
                <a:lnTo>
                  <a:pt x="1021" y="2257"/>
                </a:lnTo>
                <a:lnTo>
                  <a:pt x="1077" y="2356"/>
                </a:lnTo>
                <a:close/>
                <a:moveTo>
                  <a:pt x="1191" y="2356"/>
                </a:moveTo>
                <a:lnTo>
                  <a:pt x="1247" y="2257"/>
                </a:lnTo>
                <a:lnTo>
                  <a:pt x="1134" y="2257"/>
                </a:lnTo>
                <a:lnTo>
                  <a:pt x="1191" y="2356"/>
                </a:lnTo>
                <a:close/>
                <a:moveTo>
                  <a:pt x="1304" y="2356"/>
                </a:moveTo>
                <a:lnTo>
                  <a:pt x="1361" y="2257"/>
                </a:lnTo>
                <a:lnTo>
                  <a:pt x="1247" y="2257"/>
                </a:lnTo>
                <a:lnTo>
                  <a:pt x="1304" y="2356"/>
                </a:lnTo>
                <a:close/>
                <a:moveTo>
                  <a:pt x="1418" y="2356"/>
                </a:moveTo>
                <a:lnTo>
                  <a:pt x="1474" y="2257"/>
                </a:lnTo>
                <a:lnTo>
                  <a:pt x="1361" y="2257"/>
                </a:lnTo>
                <a:lnTo>
                  <a:pt x="1418" y="2356"/>
                </a:lnTo>
                <a:close/>
                <a:moveTo>
                  <a:pt x="1531" y="2356"/>
                </a:moveTo>
                <a:lnTo>
                  <a:pt x="1587" y="2257"/>
                </a:lnTo>
                <a:lnTo>
                  <a:pt x="1474" y="2257"/>
                </a:lnTo>
                <a:lnTo>
                  <a:pt x="1531" y="2356"/>
                </a:lnTo>
                <a:close/>
                <a:moveTo>
                  <a:pt x="1644" y="2356"/>
                </a:moveTo>
                <a:lnTo>
                  <a:pt x="1701" y="2257"/>
                </a:lnTo>
                <a:lnTo>
                  <a:pt x="1587" y="2257"/>
                </a:lnTo>
                <a:lnTo>
                  <a:pt x="1644" y="2356"/>
                </a:lnTo>
                <a:close/>
                <a:moveTo>
                  <a:pt x="1758" y="2356"/>
                </a:moveTo>
                <a:lnTo>
                  <a:pt x="1814" y="2257"/>
                </a:lnTo>
                <a:lnTo>
                  <a:pt x="1701" y="2257"/>
                </a:lnTo>
                <a:lnTo>
                  <a:pt x="1758" y="2356"/>
                </a:lnTo>
                <a:close/>
                <a:moveTo>
                  <a:pt x="1871" y="2356"/>
                </a:moveTo>
                <a:lnTo>
                  <a:pt x="1928" y="2257"/>
                </a:lnTo>
                <a:lnTo>
                  <a:pt x="1814" y="2257"/>
                </a:lnTo>
                <a:lnTo>
                  <a:pt x="1871" y="2356"/>
                </a:lnTo>
                <a:close/>
                <a:moveTo>
                  <a:pt x="1984" y="2356"/>
                </a:moveTo>
                <a:lnTo>
                  <a:pt x="2041" y="2257"/>
                </a:lnTo>
                <a:lnTo>
                  <a:pt x="1928" y="2257"/>
                </a:lnTo>
                <a:lnTo>
                  <a:pt x="1984" y="2356"/>
                </a:lnTo>
                <a:close/>
                <a:moveTo>
                  <a:pt x="2097" y="2356"/>
                </a:moveTo>
                <a:lnTo>
                  <a:pt x="2154" y="2257"/>
                </a:lnTo>
                <a:lnTo>
                  <a:pt x="2041" y="2257"/>
                </a:lnTo>
                <a:lnTo>
                  <a:pt x="2097" y="2356"/>
                </a:lnTo>
                <a:close/>
                <a:moveTo>
                  <a:pt x="2211" y="2356"/>
                </a:moveTo>
                <a:lnTo>
                  <a:pt x="2268" y="2257"/>
                </a:lnTo>
                <a:lnTo>
                  <a:pt x="2154" y="2257"/>
                </a:lnTo>
                <a:lnTo>
                  <a:pt x="2211" y="2356"/>
                </a:lnTo>
                <a:close/>
                <a:moveTo>
                  <a:pt x="2324" y="2356"/>
                </a:moveTo>
                <a:lnTo>
                  <a:pt x="2381" y="2257"/>
                </a:lnTo>
                <a:lnTo>
                  <a:pt x="2268" y="2257"/>
                </a:lnTo>
                <a:lnTo>
                  <a:pt x="2324" y="2356"/>
                </a:lnTo>
                <a:close/>
                <a:moveTo>
                  <a:pt x="2438" y="2356"/>
                </a:moveTo>
                <a:lnTo>
                  <a:pt x="2495" y="2257"/>
                </a:lnTo>
                <a:lnTo>
                  <a:pt x="2381" y="2257"/>
                </a:lnTo>
                <a:lnTo>
                  <a:pt x="2438" y="2356"/>
                </a:lnTo>
                <a:close/>
                <a:moveTo>
                  <a:pt x="2551" y="2356"/>
                </a:moveTo>
                <a:lnTo>
                  <a:pt x="2607" y="2257"/>
                </a:lnTo>
                <a:lnTo>
                  <a:pt x="2495" y="2257"/>
                </a:lnTo>
                <a:lnTo>
                  <a:pt x="2551" y="2356"/>
                </a:lnTo>
                <a:close/>
                <a:moveTo>
                  <a:pt x="2665" y="2356"/>
                </a:moveTo>
                <a:lnTo>
                  <a:pt x="2721" y="2257"/>
                </a:lnTo>
                <a:lnTo>
                  <a:pt x="2607" y="2257"/>
                </a:lnTo>
                <a:lnTo>
                  <a:pt x="2665" y="2356"/>
                </a:lnTo>
                <a:close/>
                <a:moveTo>
                  <a:pt x="2778" y="2356"/>
                </a:moveTo>
                <a:lnTo>
                  <a:pt x="2834" y="2257"/>
                </a:lnTo>
                <a:lnTo>
                  <a:pt x="2721" y="2257"/>
                </a:lnTo>
                <a:lnTo>
                  <a:pt x="2778" y="2356"/>
                </a:lnTo>
                <a:close/>
                <a:moveTo>
                  <a:pt x="0" y="2356"/>
                </a:moveTo>
                <a:lnTo>
                  <a:pt x="114" y="2356"/>
                </a:lnTo>
                <a:lnTo>
                  <a:pt x="57" y="2454"/>
                </a:lnTo>
                <a:lnTo>
                  <a:pt x="0" y="2356"/>
                </a:lnTo>
                <a:close/>
                <a:moveTo>
                  <a:pt x="171" y="2454"/>
                </a:moveTo>
                <a:lnTo>
                  <a:pt x="227" y="2356"/>
                </a:lnTo>
                <a:lnTo>
                  <a:pt x="114" y="2356"/>
                </a:lnTo>
                <a:lnTo>
                  <a:pt x="171" y="2454"/>
                </a:lnTo>
                <a:close/>
                <a:moveTo>
                  <a:pt x="284" y="2454"/>
                </a:moveTo>
                <a:lnTo>
                  <a:pt x="340" y="2356"/>
                </a:lnTo>
                <a:lnTo>
                  <a:pt x="227" y="2356"/>
                </a:lnTo>
                <a:lnTo>
                  <a:pt x="284" y="2454"/>
                </a:lnTo>
                <a:close/>
                <a:moveTo>
                  <a:pt x="397" y="2454"/>
                </a:moveTo>
                <a:lnTo>
                  <a:pt x="454" y="2356"/>
                </a:lnTo>
                <a:lnTo>
                  <a:pt x="340" y="2356"/>
                </a:lnTo>
                <a:lnTo>
                  <a:pt x="397" y="2454"/>
                </a:lnTo>
                <a:close/>
                <a:moveTo>
                  <a:pt x="510" y="2454"/>
                </a:moveTo>
                <a:lnTo>
                  <a:pt x="567" y="2356"/>
                </a:lnTo>
                <a:lnTo>
                  <a:pt x="454" y="2356"/>
                </a:lnTo>
                <a:lnTo>
                  <a:pt x="510" y="2454"/>
                </a:lnTo>
                <a:close/>
                <a:moveTo>
                  <a:pt x="624" y="2454"/>
                </a:moveTo>
                <a:lnTo>
                  <a:pt x="681" y="2356"/>
                </a:lnTo>
                <a:lnTo>
                  <a:pt x="567" y="2356"/>
                </a:lnTo>
                <a:lnTo>
                  <a:pt x="624" y="2454"/>
                </a:lnTo>
                <a:close/>
                <a:moveTo>
                  <a:pt x="737" y="2454"/>
                </a:moveTo>
                <a:lnTo>
                  <a:pt x="794" y="2356"/>
                </a:lnTo>
                <a:lnTo>
                  <a:pt x="681" y="2356"/>
                </a:lnTo>
                <a:lnTo>
                  <a:pt x="737" y="2454"/>
                </a:lnTo>
                <a:close/>
                <a:moveTo>
                  <a:pt x="851" y="2454"/>
                </a:moveTo>
                <a:lnTo>
                  <a:pt x="908" y="2356"/>
                </a:lnTo>
                <a:lnTo>
                  <a:pt x="794" y="2356"/>
                </a:lnTo>
                <a:lnTo>
                  <a:pt x="851" y="2454"/>
                </a:lnTo>
                <a:close/>
                <a:moveTo>
                  <a:pt x="964" y="2454"/>
                </a:moveTo>
                <a:lnTo>
                  <a:pt x="1021" y="2356"/>
                </a:lnTo>
                <a:lnTo>
                  <a:pt x="908" y="2356"/>
                </a:lnTo>
                <a:lnTo>
                  <a:pt x="964" y="2454"/>
                </a:lnTo>
                <a:close/>
                <a:moveTo>
                  <a:pt x="1077" y="2454"/>
                </a:moveTo>
                <a:lnTo>
                  <a:pt x="1134" y="2356"/>
                </a:lnTo>
                <a:lnTo>
                  <a:pt x="1021" y="2356"/>
                </a:lnTo>
                <a:lnTo>
                  <a:pt x="1077" y="2454"/>
                </a:lnTo>
                <a:close/>
                <a:moveTo>
                  <a:pt x="1191" y="2454"/>
                </a:moveTo>
                <a:lnTo>
                  <a:pt x="1247" y="2356"/>
                </a:lnTo>
                <a:lnTo>
                  <a:pt x="1134" y="2356"/>
                </a:lnTo>
                <a:lnTo>
                  <a:pt x="1191" y="2454"/>
                </a:lnTo>
                <a:close/>
                <a:moveTo>
                  <a:pt x="1304" y="2454"/>
                </a:moveTo>
                <a:lnTo>
                  <a:pt x="1361" y="2356"/>
                </a:lnTo>
                <a:lnTo>
                  <a:pt x="1247" y="2356"/>
                </a:lnTo>
                <a:lnTo>
                  <a:pt x="1304" y="2454"/>
                </a:lnTo>
                <a:close/>
                <a:moveTo>
                  <a:pt x="1418" y="2454"/>
                </a:moveTo>
                <a:lnTo>
                  <a:pt x="1474" y="2356"/>
                </a:lnTo>
                <a:lnTo>
                  <a:pt x="1361" y="2356"/>
                </a:lnTo>
                <a:lnTo>
                  <a:pt x="1418" y="2454"/>
                </a:lnTo>
                <a:close/>
                <a:moveTo>
                  <a:pt x="1531" y="2454"/>
                </a:moveTo>
                <a:lnTo>
                  <a:pt x="1587" y="2356"/>
                </a:lnTo>
                <a:lnTo>
                  <a:pt x="1474" y="2356"/>
                </a:lnTo>
                <a:lnTo>
                  <a:pt x="1531" y="2454"/>
                </a:lnTo>
                <a:close/>
                <a:moveTo>
                  <a:pt x="1644" y="2454"/>
                </a:moveTo>
                <a:lnTo>
                  <a:pt x="1701" y="2356"/>
                </a:lnTo>
                <a:lnTo>
                  <a:pt x="1587" y="2356"/>
                </a:lnTo>
                <a:lnTo>
                  <a:pt x="1644" y="2454"/>
                </a:lnTo>
                <a:close/>
                <a:moveTo>
                  <a:pt x="1758" y="2454"/>
                </a:moveTo>
                <a:lnTo>
                  <a:pt x="1814" y="2356"/>
                </a:lnTo>
                <a:lnTo>
                  <a:pt x="1701" y="2356"/>
                </a:lnTo>
                <a:lnTo>
                  <a:pt x="1758" y="2454"/>
                </a:lnTo>
                <a:close/>
                <a:moveTo>
                  <a:pt x="1871" y="2454"/>
                </a:moveTo>
                <a:lnTo>
                  <a:pt x="1928" y="2356"/>
                </a:lnTo>
                <a:lnTo>
                  <a:pt x="1814" y="2356"/>
                </a:lnTo>
                <a:lnTo>
                  <a:pt x="1871" y="2454"/>
                </a:lnTo>
                <a:close/>
                <a:moveTo>
                  <a:pt x="1984" y="2454"/>
                </a:moveTo>
                <a:lnTo>
                  <a:pt x="2041" y="2356"/>
                </a:lnTo>
                <a:lnTo>
                  <a:pt x="1928" y="2356"/>
                </a:lnTo>
                <a:lnTo>
                  <a:pt x="1984" y="2454"/>
                </a:lnTo>
                <a:close/>
                <a:moveTo>
                  <a:pt x="2097" y="2454"/>
                </a:moveTo>
                <a:lnTo>
                  <a:pt x="2154" y="2356"/>
                </a:lnTo>
                <a:lnTo>
                  <a:pt x="2041" y="2356"/>
                </a:lnTo>
                <a:lnTo>
                  <a:pt x="2097" y="2454"/>
                </a:lnTo>
                <a:close/>
                <a:moveTo>
                  <a:pt x="2211" y="2454"/>
                </a:moveTo>
                <a:lnTo>
                  <a:pt x="2268" y="2356"/>
                </a:lnTo>
                <a:lnTo>
                  <a:pt x="2154" y="2356"/>
                </a:lnTo>
                <a:lnTo>
                  <a:pt x="2211" y="2454"/>
                </a:lnTo>
                <a:close/>
                <a:moveTo>
                  <a:pt x="2324" y="2454"/>
                </a:moveTo>
                <a:lnTo>
                  <a:pt x="2381" y="2356"/>
                </a:lnTo>
                <a:lnTo>
                  <a:pt x="2268" y="2356"/>
                </a:lnTo>
                <a:lnTo>
                  <a:pt x="2324" y="2454"/>
                </a:lnTo>
                <a:close/>
                <a:moveTo>
                  <a:pt x="2438" y="2454"/>
                </a:moveTo>
                <a:lnTo>
                  <a:pt x="2495" y="2356"/>
                </a:lnTo>
                <a:lnTo>
                  <a:pt x="2381" y="2356"/>
                </a:lnTo>
                <a:lnTo>
                  <a:pt x="2438" y="2454"/>
                </a:lnTo>
                <a:close/>
                <a:moveTo>
                  <a:pt x="2551" y="2454"/>
                </a:moveTo>
                <a:lnTo>
                  <a:pt x="2607" y="2356"/>
                </a:lnTo>
                <a:lnTo>
                  <a:pt x="2495" y="2356"/>
                </a:lnTo>
                <a:lnTo>
                  <a:pt x="2551" y="2454"/>
                </a:lnTo>
                <a:close/>
                <a:moveTo>
                  <a:pt x="2665" y="2454"/>
                </a:moveTo>
                <a:lnTo>
                  <a:pt x="2721" y="2356"/>
                </a:lnTo>
                <a:lnTo>
                  <a:pt x="2607" y="2356"/>
                </a:lnTo>
                <a:lnTo>
                  <a:pt x="2665" y="2454"/>
                </a:lnTo>
                <a:close/>
                <a:moveTo>
                  <a:pt x="2778" y="2454"/>
                </a:moveTo>
                <a:lnTo>
                  <a:pt x="2834" y="2356"/>
                </a:lnTo>
                <a:lnTo>
                  <a:pt x="2721" y="2356"/>
                </a:lnTo>
                <a:lnTo>
                  <a:pt x="2778" y="2454"/>
                </a:lnTo>
                <a:close/>
                <a:moveTo>
                  <a:pt x="0" y="2454"/>
                </a:moveTo>
                <a:lnTo>
                  <a:pt x="114" y="2454"/>
                </a:lnTo>
                <a:lnTo>
                  <a:pt x="57" y="2552"/>
                </a:lnTo>
                <a:lnTo>
                  <a:pt x="0" y="2454"/>
                </a:lnTo>
                <a:close/>
                <a:moveTo>
                  <a:pt x="171" y="2552"/>
                </a:moveTo>
                <a:lnTo>
                  <a:pt x="227" y="2454"/>
                </a:lnTo>
                <a:lnTo>
                  <a:pt x="114" y="2454"/>
                </a:lnTo>
                <a:lnTo>
                  <a:pt x="171" y="2552"/>
                </a:lnTo>
                <a:close/>
                <a:moveTo>
                  <a:pt x="284" y="2552"/>
                </a:moveTo>
                <a:lnTo>
                  <a:pt x="340" y="2454"/>
                </a:lnTo>
                <a:lnTo>
                  <a:pt x="227" y="2454"/>
                </a:lnTo>
                <a:lnTo>
                  <a:pt x="284" y="2552"/>
                </a:lnTo>
                <a:close/>
                <a:moveTo>
                  <a:pt x="397" y="2552"/>
                </a:moveTo>
                <a:lnTo>
                  <a:pt x="454" y="2454"/>
                </a:lnTo>
                <a:lnTo>
                  <a:pt x="340" y="2454"/>
                </a:lnTo>
                <a:lnTo>
                  <a:pt x="397" y="2552"/>
                </a:lnTo>
                <a:close/>
                <a:moveTo>
                  <a:pt x="510" y="2552"/>
                </a:moveTo>
                <a:lnTo>
                  <a:pt x="567" y="2454"/>
                </a:lnTo>
                <a:lnTo>
                  <a:pt x="454" y="2454"/>
                </a:lnTo>
                <a:lnTo>
                  <a:pt x="510" y="2552"/>
                </a:lnTo>
                <a:close/>
                <a:moveTo>
                  <a:pt x="624" y="2552"/>
                </a:moveTo>
                <a:lnTo>
                  <a:pt x="681" y="2454"/>
                </a:lnTo>
                <a:lnTo>
                  <a:pt x="567" y="2454"/>
                </a:lnTo>
                <a:lnTo>
                  <a:pt x="624" y="2552"/>
                </a:lnTo>
                <a:close/>
                <a:moveTo>
                  <a:pt x="737" y="2552"/>
                </a:moveTo>
                <a:lnTo>
                  <a:pt x="794" y="2454"/>
                </a:lnTo>
                <a:lnTo>
                  <a:pt x="681" y="2454"/>
                </a:lnTo>
                <a:lnTo>
                  <a:pt x="737" y="2552"/>
                </a:lnTo>
                <a:close/>
                <a:moveTo>
                  <a:pt x="851" y="2552"/>
                </a:moveTo>
                <a:lnTo>
                  <a:pt x="908" y="2454"/>
                </a:lnTo>
                <a:lnTo>
                  <a:pt x="794" y="2454"/>
                </a:lnTo>
                <a:lnTo>
                  <a:pt x="851" y="2552"/>
                </a:lnTo>
                <a:close/>
                <a:moveTo>
                  <a:pt x="964" y="2552"/>
                </a:moveTo>
                <a:lnTo>
                  <a:pt x="1021" y="2454"/>
                </a:lnTo>
                <a:lnTo>
                  <a:pt x="908" y="2454"/>
                </a:lnTo>
                <a:lnTo>
                  <a:pt x="964" y="2552"/>
                </a:lnTo>
                <a:close/>
                <a:moveTo>
                  <a:pt x="1077" y="2552"/>
                </a:moveTo>
                <a:lnTo>
                  <a:pt x="1134" y="2454"/>
                </a:lnTo>
                <a:lnTo>
                  <a:pt x="1021" y="2454"/>
                </a:lnTo>
                <a:lnTo>
                  <a:pt x="1077" y="2552"/>
                </a:lnTo>
                <a:close/>
                <a:moveTo>
                  <a:pt x="1191" y="2552"/>
                </a:moveTo>
                <a:lnTo>
                  <a:pt x="1247" y="2454"/>
                </a:lnTo>
                <a:lnTo>
                  <a:pt x="1134" y="2454"/>
                </a:lnTo>
                <a:lnTo>
                  <a:pt x="1191" y="2552"/>
                </a:lnTo>
                <a:close/>
                <a:moveTo>
                  <a:pt x="1304" y="2552"/>
                </a:moveTo>
                <a:lnTo>
                  <a:pt x="1361" y="2454"/>
                </a:lnTo>
                <a:lnTo>
                  <a:pt x="1247" y="2454"/>
                </a:lnTo>
                <a:lnTo>
                  <a:pt x="1304" y="2552"/>
                </a:lnTo>
                <a:close/>
                <a:moveTo>
                  <a:pt x="1418" y="2552"/>
                </a:moveTo>
                <a:lnTo>
                  <a:pt x="1474" y="2454"/>
                </a:lnTo>
                <a:lnTo>
                  <a:pt x="1361" y="2454"/>
                </a:lnTo>
                <a:lnTo>
                  <a:pt x="1418" y="2552"/>
                </a:lnTo>
                <a:close/>
                <a:moveTo>
                  <a:pt x="1531" y="2552"/>
                </a:moveTo>
                <a:lnTo>
                  <a:pt x="1587" y="2454"/>
                </a:lnTo>
                <a:lnTo>
                  <a:pt x="1474" y="2454"/>
                </a:lnTo>
                <a:lnTo>
                  <a:pt x="1531" y="2552"/>
                </a:lnTo>
                <a:close/>
                <a:moveTo>
                  <a:pt x="1644" y="2552"/>
                </a:moveTo>
                <a:lnTo>
                  <a:pt x="1701" y="2454"/>
                </a:lnTo>
                <a:lnTo>
                  <a:pt x="1587" y="2454"/>
                </a:lnTo>
                <a:lnTo>
                  <a:pt x="1644" y="2552"/>
                </a:lnTo>
                <a:close/>
                <a:moveTo>
                  <a:pt x="1758" y="2552"/>
                </a:moveTo>
                <a:lnTo>
                  <a:pt x="1814" y="2454"/>
                </a:lnTo>
                <a:lnTo>
                  <a:pt x="1701" y="2454"/>
                </a:lnTo>
                <a:lnTo>
                  <a:pt x="1758" y="2552"/>
                </a:lnTo>
                <a:close/>
                <a:moveTo>
                  <a:pt x="1871" y="2552"/>
                </a:moveTo>
                <a:lnTo>
                  <a:pt x="1928" y="2454"/>
                </a:lnTo>
                <a:lnTo>
                  <a:pt x="1814" y="2454"/>
                </a:lnTo>
                <a:lnTo>
                  <a:pt x="1871" y="2552"/>
                </a:lnTo>
                <a:close/>
                <a:moveTo>
                  <a:pt x="1984" y="2552"/>
                </a:moveTo>
                <a:lnTo>
                  <a:pt x="2041" y="2454"/>
                </a:lnTo>
                <a:lnTo>
                  <a:pt x="1928" y="2454"/>
                </a:lnTo>
                <a:lnTo>
                  <a:pt x="1984" y="2552"/>
                </a:lnTo>
                <a:close/>
                <a:moveTo>
                  <a:pt x="2097" y="2552"/>
                </a:moveTo>
                <a:lnTo>
                  <a:pt x="2154" y="2454"/>
                </a:lnTo>
                <a:lnTo>
                  <a:pt x="2041" y="2454"/>
                </a:lnTo>
                <a:lnTo>
                  <a:pt x="2097" y="2552"/>
                </a:lnTo>
                <a:close/>
                <a:moveTo>
                  <a:pt x="2211" y="2552"/>
                </a:moveTo>
                <a:lnTo>
                  <a:pt x="2268" y="2454"/>
                </a:lnTo>
                <a:lnTo>
                  <a:pt x="2154" y="2454"/>
                </a:lnTo>
                <a:lnTo>
                  <a:pt x="2211" y="2552"/>
                </a:lnTo>
                <a:close/>
                <a:moveTo>
                  <a:pt x="2324" y="2552"/>
                </a:moveTo>
                <a:lnTo>
                  <a:pt x="2381" y="2454"/>
                </a:lnTo>
                <a:lnTo>
                  <a:pt x="2268" y="2454"/>
                </a:lnTo>
                <a:lnTo>
                  <a:pt x="2324" y="2552"/>
                </a:lnTo>
                <a:close/>
                <a:moveTo>
                  <a:pt x="2438" y="2552"/>
                </a:moveTo>
                <a:lnTo>
                  <a:pt x="2495" y="2454"/>
                </a:lnTo>
                <a:lnTo>
                  <a:pt x="2381" y="2454"/>
                </a:lnTo>
                <a:lnTo>
                  <a:pt x="2438" y="2552"/>
                </a:lnTo>
                <a:close/>
                <a:moveTo>
                  <a:pt x="2551" y="2552"/>
                </a:moveTo>
                <a:lnTo>
                  <a:pt x="2607" y="2454"/>
                </a:lnTo>
                <a:lnTo>
                  <a:pt x="2495" y="2454"/>
                </a:lnTo>
                <a:lnTo>
                  <a:pt x="2551" y="2552"/>
                </a:lnTo>
                <a:close/>
                <a:moveTo>
                  <a:pt x="2665" y="2552"/>
                </a:moveTo>
                <a:lnTo>
                  <a:pt x="2721" y="2454"/>
                </a:lnTo>
                <a:lnTo>
                  <a:pt x="2607" y="2454"/>
                </a:lnTo>
                <a:lnTo>
                  <a:pt x="2665" y="2552"/>
                </a:lnTo>
                <a:close/>
                <a:moveTo>
                  <a:pt x="2778" y="2552"/>
                </a:moveTo>
                <a:lnTo>
                  <a:pt x="2834" y="2454"/>
                </a:lnTo>
                <a:lnTo>
                  <a:pt x="2721" y="2454"/>
                </a:lnTo>
                <a:lnTo>
                  <a:pt x="2778" y="2552"/>
                </a:lnTo>
                <a:close/>
                <a:moveTo>
                  <a:pt x="0" y="2552"/>
                </a:moveTo>
                <a:lnTo>
                  <a:pt x="114" y="2552"/>
                </a:lnTo>
                <a:lnTo>
                  <a:pt x="57" y="2650"/>
                </a:lnTo>
                <a:lnTo>
                  <a:pt x="0" y="2552"/>
                </a:lnTo>
                <a:close/>
                <a:moveTo>
                  <a:pt x="171" y="2650"/>
                </a:moveTo>
                <a:lnTo>
                  <a:pt x="227" y="2552"/>
                </a:lnTo>
                <a:lnTo>
                  <a:pt x="114" y="2552"/>
                </a:lnTo>
                <a:lnTo>
                  <a:pt x="171" y="2650"/>
                </a:lnTo>
                <a:close/>
                <a:moveTo>
                  <a:pt x="284" y="2650"/>
                </a:moveTo>
                <a:lnTo>
                  <a:pt x="340" y="2552"/>
                </a:lnTo>
                <a:lnTo>
                  <a:pt x="227" y="2552"/>
                </a:lnTo>
                <a:lnTo>
                  <a:pt x="284" y="2650"/>
                </a:lnTo>
                <a:close/>
                <a:moveTo>
                  <a:pt x="397" y="2650"/>
                </a:moveTo>
                <a:lnTo>
                  <a:pt x="454" y="2552"/>
                </a:lnTo>
                <a:lnTo>
                  <a:pt x="340" y="2552"/>
                </a:lnTo>
                <a:lnTo>
                  <a:pt x="397" y="2650"/>
                </a:lnTo>
                <a:close/>
                <a:moveTo>
                  <a:pt x="510" y="2650"/>
                </a:moveTo>
                <a:lnTo>
                  <a:pt x="567" y="2552"/>
                </a:lnTo>
                <a:lnTo>
                  <a:pt x="454" y="2552"/>
                </a:lnTo>
                <a:lnTo>
                  <a:pt x="510" y="2650"/>
                </a:lnTo>
                <a:close/>
                <a:moveTo>
                  <a:pt x="624" y="2650"/>
                </a:moveTo>
                <a:lnTo>
                  <a:pt x="681" y="2552"/>
                </a:lnTo>
                <a:lnTo>
                  <a:pt x="567" y="2552"/>
                </a:lnTo>
                <a:lnTo>
                  <a:pt x="624" y="2650"/>
                </a:lnTo>
                <a:close/>
                <a:moveTo>
                  <a:pt x="737" y="2650"/>
                </a:moveTo>
                <a:lnTo>
                  <a:pt x="794" y="2552"/>
                </a:lnTo>
                <a:lnTo>
                  <a:pt x="681" y="2552"/>
                </a:lnTo>
                <a:lnTo>
                  <a:pt x="737" y="2650"/>
                </a:lnTo>
                <a:close/>
                <a:moveTo>
                  <a:pt x="851" y="2650"/>
                </a:moveTo>
                <a:lnTo>
                  <a:pt x="908" y="2552"/>
                </a:lnTo>
                <a:lnTo>
                  <a:pt x="794" y="2552"/>
                </a:lnTo>
                <a:lnTo>
                  <a:pt x="851" y="2650"/>
                </a:lnTo>
                <a:close/>
                <a:moveTo>
                  <a:pt x="964" y="2650"/>
                </a:moveTo>
                <a:lnTo>
                  <a:pt x="1021" y="2552"/>
                </a:lnTo>
                <a:lnTo>
                  <a:pt x="908" y="2552"/>
                </a:lnTo>
                <a:lnTo>
                  <a:pt x="964" y="2650"/>
                </a:lnTo>
                <a:close/>
                <a:moveTo>
                  <a:pt x="1077" y="2650"/>
                </a:moveTo>
                <a:lnTo>
                  <a:pt x="1134" y="2552"/>
                </a:lnTo>
                <a:lnTo>
                  <a:pt x="1021" y="2552"/>
                </a:lnTo>
                <a:lnTo>
                  <a:pt x="1077" y="2650"/>
                </a:lnTo>
                <a:close/>
                <a:moveTo>
                  <a:pt x="1191" y="2650"/>
                </a:moveTo>
                <a:lnTo>
                  <a:pt x="1247" y="2552"/>
                </a:lnTo>
                <a:lnTo>
                  <a:pt x="1134" y="2552"/>
                </a:lnTo>
                <a:lnTo>
                  <a:pt x="1191" y="2650"/>
                </a:lnTo>
                <a:close/>
                <a:moveTo>
                  <a:pt x="1304" y="2650"/>
                </a:moveTo>
                <a:lnTo>
                  <a:pt x="1361" y="2552"/>
                </a:lnTo>
                <a:lnTo>
                  <a:pt x="1247" y="2552"/>
                </a:lnTo>
                <a:lnTo>
                  <a:pt x="1304" y="2650"/>
                </a:lnTo>
                <a:close/>
                <a:moveTo>
                  <a:pt x="1418" y="2650"/>
                </a:moveTo>
                <a:lnTo>
                  <a:pt x="1474" y="2552"/>
                </a:lnTo>
                <a:lnTo>
                  <a:pt x="1361" y="2552"/>
                </a:lnTo>
                <a:lnTo>
                  <a:pt x="1418" y="2650"/>
                </a:lnTo>
                <a:close/>
                <a:moveTo>
                  <a:pt x="1531" y="2650"/>
                </a:moveTo>
                <a:lnTo>
                  <a:pt x="1587" y="2552"/>
                </a:lnTo>
                <a:lnTo>
                  <a:pt x="1474" y="2552"/>
                </a:lnTo>
                <a:lnTo>
                  <a:pt x="1531" y="2650"/>
                </a:lnTo>
                <a:close/>
                <a:moveTo>
                  <a:pt x="1644" y="2650"/>
                </a:moveTo>
                <a:lnTo>
                  <a:pt x="1701" y="2552"/>
                </a:lnTo>
                <a:lnTo>
                  <a:pt x="1587" y="2552"/>
                </a:lnTo>
                <a:lnTo>
                  <a:pt x="1644" y="2650"/>
                </a:lnTo>
                <a:close/>
                <a:moveTo>
                  <a:pt x="1758" y="2650"/>
                </a:moveTo>
                <a:lnTo>
                  <a:pt x="1814" y="2552"/>
                </a:lnTo>
                <a:lnTo>
                  <a:pt x="1701" y="2552"/>
                </a:lnTo>
                <a:lnTo>
                  <a:pt x="1758" y="2650"/>
                </a:lnTo>
                <a:close/>
                <a:moveTo>
                  <a:pt x="1871" y="2650"/>
                </a:moveTo>
                <a:lnTo>
                  <a:pt x="1928" y="2552"/>
                </a:lnTo>
                <a:lnTo>
                  <a:pt x="1814" y="2552"/>
                </a:lnTo>
                <a:lnTo>
                  <a:pt x="1871" y="2650"/>
                </a:lnTo>
                <a:close/>
                <a:moveTo>
                  <a:pt x="1984" y="2650"/>
                </a:moveTo>
                <a:lnTo>
                  <a:pt x="2041" y="2552"/>
                </a:lnTo>
                <a:lnTo>
                  <a:pt x="1928" y="2552"/>
                </a:lnTo>
                <a:lnTo>
                  <a:pt x="1984" y="2650"/>
                </a:lnTo>
                <a:close/>
                <a:moveTo>
                  <a:pt x="2097" y="2650"/>
                </a:moveTo>
                <a:lnTo>
                  <a:pt x="2154" y="2552"/>
                </a:lnTo>
                <a:lnTo>
                  <a:pt x="2041" y="2552"/>
                </a:lnTo>
                <a:lnTo>
                  <a:pt x="2097" y="2650"/>
                </a:lnTo>
                <a:close/>
                <a:moveTo>
                  <a:pt x="2211" y="2650"/>
                </a:moveTo>
                <a:lnTo>
                  <a:pt x="2268" y="2552"/>
                </a:lnTo>
                <a:lnTo>
                  <a:pt x="2154" y="2552"/>
                </a:lnTo>
                <a:lnTo>
                  <a:pt x="2211" y="2650"/>
                </a:lnTo>
                <a:close/>
                <a:moveTo>
                  <a:pt x="2324" y="2650"/>
                </a:moveTo>
                <a:lnTo>
                  <a:pt x="2381" y="2552"/>
                </a:lnTo>
                <a:lnTo>
                  <a:pt x="2268" y="2552"/>
                </a:lnTo>
                <a:lnTo>
                  <a:pt x="2324" y="2650"/>
                </a:lnTo>
                <a:close/>
                <a:moveTo>
                  <a:pt x="2438" y="2650"/>
                </a:moveTo>
                <a:lnTo>
                  <a:pt x="2495" y="2552"/>
                </a:lnTo>
                <a:lnTo>
                  <a:pt x="2381" y="2552"/>
                </a:lnTo>
                <a:lnTo>
                  <a:pt x="2438" y="2650"/>
                </a:lnTo>
                <a:close/>
                <a:moveTo>
                  <a:pt x="2551" y="2650"/>
                </a:moveTo>
                <a:lnTo>
                  <a:pt x="2607" y="2552"/>
                </a:lnTo>
                <a:lnTo>
                  <a:pt x="2495" y="2552"/>
                </a:lnTo>
                <a:lnTo>
                  <a:pt x="2551" y="2650"/>
                </a:lnTo>
                <a:close/>
                <a:moveTo>
                  <a:pt x="2665" y="2650"/>
                </a:moveTo>
                <a:lnTo>
                  <a:pt x="2721" y="2552"/>
                </a:lnTo>
                <a:lnTo>
                  <a:pt x="2607" y="2552"/>
                </a:lnTo>
                <a:lnTo>
                  <a:pt x="2665" y="2650"/>
                </a:lnTo>
                <a:close/>
                <a:moveTo>
                  <a:pt x="2778" y="2650"/>
                </a:moveTo>
                <a:lnTo>
                  <a:pt x="2834" y="2552"/>
                </a:lnTo>
                <a:lnTo>
                  <a:pt x="2721" y="2552"/>
                </a:lnTo>
                <a:lnTo>
                  <a:pt x="2778" y="2650"/>
                </a:lnTo>
                <a:close/>
                <a:moveTo>
                  <a:pt x="0" y="2650"/>
                </a:moveTo>
                <a:lnTo>
                  <a:pt x="114" y="2650"/>
                </a:lnTo>
                <a:lnTo>
                  <a:pt x="57" y="2748"/>
                </a:lnTo>
                <a:lnTo>
                  <a:pt x="0" y="2650"/>
                </a:lnTo>
                <a:close/>
                <a:moveTo>
                  <a:pt x="171" y="2748"/>
                </a:moveTo>
                <a:lnTo>
                  <a:pt x="227" y="2650"/>
                </a:lnTo>
                <a:lnTo>
                  <a:pt x="114" y="2650"/>
                </a:lnTo>
                <a:lnTo>
                  <a:pt x="171" y="2748"/>
                </a:lnTo>
                <a:close/>
                <a:moveTo>
                  <a:pt x="284" y="2748"/>
                </a:moveTo>
                <a:lnTo>
                  <a:pt x="340" y="2650"/>
                </a:lnTo>
                <a:lnTo>
                  <a:pt x="227" y="2650"/>
                </a:lnTo>
                <a:lnTo>
                  <a:pt x="284" y="2748"/>
                </a:lnTo>
                <a:close/>
                <a:moveTo>
                  <a:pt x="397" y="2748"/>
                </a:moveTo>
                <a:lnTo>
                  <a:pt x="454" y="2650"/>
                </a:lnTo>
                <a:lnTo>
                  <a:pt x="340" y="2650"/>
                </a:lnTo>
                <a:lnTo>
                  <a:pt x="397" y="2748"/>
                </a:lnTo>
                <a:close/>
                <a:moveTo>
                  <a:pt x="510" y="2748"/>
                </a:moveTo>
                <a:lnTo>
                  <a:pt x="567" y="2650"/>
                </a:lnTo>
                <a:lnTo>
                  <a:pt x="454" y="2650"/>
                </a:lnTo>
                <a:lnTo>
                  <a:pt x="510" y="2748"/>
                </a:lnTo>
                <a:close/>
                <a:moveTo>
                  <a:pt x="624" y="2748"/>
                </a:moveTo>
                <a:lnTo>
                  <a:pt x="681" y="2650"/>
                </a:lnTo>
                <a:lnTo>
                  <a:pt x="567" y="2650"/>
                </a:lnTo>
                <a:lnTo>
                  <a:pt x="624" y="2748"/>
                </a:lnTo>
                <a:close/>
                <a:moveTo>
                  <a:pt x="737" y="2748"/>
                </a:moveTo>
                <a:lnTo>
                  <a:pt x="794" y="2650"/>
                </a:lnTo>
                <a:lnTo>
                  <a:pt x="681" y="2650"/>
                </a:lnTo>
                <a:lnTo>
                  <a:pt x="737" y="2748"/>
                </a:lnTo>
                <a:close/>
                <a:moveTo>
                  <a:pt x="851" y="2748"/>
                </a:moveTo>
                <a:lnTo>
                  <a:pt x="908" y="2650"/>
                </a:lnTo>
                <a:lnTo>
                  <a:pt x="794" y="2650"/>
                </a:lnTo>
                <a:lnTo>
                  <a:pt x="851" y="2748"/>
                </a:lnTo>
                <a:close/>
                <a:moveTo>
                  <a:pt x="964" y="2748"/>
                </a:moveTo>
                <a:lnTo>
                  <a:pt x="1021" y="2650"/>
                </a:lnTo>
                <a:lnTo>
                  <a:pt x="908" y="2650"/>
                </a:lnTo>
                <a:lnTo>
                  <a:pt x="964" y="2748"/>
                </a:lnTo>
                <a:close/>
                <a:moveTo>
                  <a:pt x="1077" y="2748"/>
                </a:moveTo>
                <a:lnTo>
                  <a:pt x="1134" y="2650"/>
                </a:lnTo>
                <a:lnTo>
                  <a:pt x="1021" y="2650"/>
                </a:lnTo>
                <a:lnTo>
                  <a:pt x="1077" y="2748"/>
                </a:lnTo>
                <a:close/>
                <a:moveTo>
                  <a:pt x="1191" y="2748"/>
                </a:moveTo>
                <a:lnTo>
                  <a:pt x="1247" y="2650"/>
                </a:lnTo>
                <a:lnTo>
                  <a:pt x="1134" y="2650"/>
                </a:lnTo>
                <a:lnTo>
                  <a:pt x="1191" y="2748"/>
                </a:lnTo>
                <a:close/>
                <a:moveTo>
                  <a:pt x="1304" y="2748"/>
                </a:moveTo>
                <a:lnTo>
                  <a:pt x="1361" y="2650"/>
                </a:lnTo>
                <a:lnTo>
                  <a:pt x="1247" y="2650"/>
                </a:lnTo>
                <a:lnTo>
                  <a:pt x="1304" y="2748"/>
                </a:lnTo>
                <a:close/>
                <a:moveTo>
                  <a:pt x="1418" y="2748"/>
                </a:moveTo>
                <a:lnTo>
                  <a:pt x="1474" y="2650"/>
                </a:lnTo>
                <a:lnTo>
                  <a:pt x="1361" y="2650"/>
                </a:lnTo>
                <a:lnTo>
                  <a:pt x="1418" y="2748"/>
                </a:lnTo>
                <a:close/>
                <a:moveTo>
                  <a:pt x="1531" y="2748"/>
                </a:moveTo>
                <a:lnTo>
                  <a:pt x="1587" y="2650"/>
                </a:lnTo>
                <a:lnTo>
                  <a:pt x="1474" y="2650"/>
                </a:lnTo>
                <a:lnTo>
                  <a:pt x="1531" y="2748"/>
                </a:lnTo>
                <a:close/>
                <a:moveTo>
                  <a:pt x="1644" y="2748"/>
                </a:moveTo>
                <a:lnTo>
                  <a:pt x="1701" y="2650"/>
                </a:lnTo>
                <a:lnTo>
                  <a:pt x="1587" y="2650"/>
                </a:lnTo>
                <a:lnTo>
                  <a:pt x="1644" y="2748"/>
                </a:lnTo>
                <a:close/>
                <a:moveTo>
                  <a:pt x="1758" y="2748"/>
                </a:moveTo>
                <a:lnTo>
                  <a:pt x="1814" y="2650"/>
                </a:lnTo>
                <a:lnTo>
                  <a:pt x="1701" y="2650"/>
                </a:lnTo>
                <a:lnTo>
                  <a:pt x="1758" y="2748"/>
                </a:lnTo>
                <a:close/>
                <a:moveTo>
                  <a:pt x="1871" y="2748"/>
                </a:moveTo>
                <a:lnTo>
                  <a:pt x="1928" y="2650"/>
                </a:lnTo>
                <a:lnTo>
                  <a:pt x="1814" y="2650"/>
                </a:lnTo>
                <a:lnTo>
                  <a:pt x="1871" y="2748"/>
                </a:lnTo>
                <a:close/>
                <a:moveTo>
                  <a:pt x="1984" y="2748"/>
                </a:moveTo>
                <a:lnTo>
                  <a:pt x="2041" y="2650"/>
                </a:lnTo>
                <a:lnTo>
                  <a:pt x="1928" y="2650"/>
                </a:lnTo>
                <a:lnTo>
                  <a:pt x="1984" y="2748"/>
                </a:lnTo>
                <a:close/>
                <a:moveTo>
                  <a:pt x="2097" y="2748"/>
                </a:moveTo>
                <a:lnTo>
                  <a:pt x="2154" y="2650"/>
                </a:lnTo>
                <a:lnTo>
                  <a:pt x="2041" y="2650"/>
                </a:lnTo>
                <a:lnTo>
                  <a:pt x="2097" y="2748"/>
                </a:lnTo>
                <a:close/>
                <a:moveTo>
                  <a:pt x="2211" y="2748"/>
                </a:moveTo>
                <a:lnTo>
                  <a:pt x="2268" y="2650"/>
                </a:lnTo>
                <a:lnTo>
                  <a:pt x="2154" y="2650"/>
                </a:lnTo>
                <a:lnTo>
                  <a:pt x="2211" y="2748"/>
                </a:lnTo>
                <a:close/>
                <a:moveTo>
                  <a:pt x="2324" y="2748"/>
                </a:moveTo>
                <a:lnTo>
                  <a:pt x="2381" y="2650"/>
                </a:lnTo>
                <a:lnTo>
                  <a:pt x="2268" y="2650"/>
                </a:lnTo>
                <a:lnTo>
                  <a:pt x="2324" y="2748"/>
                </a:lnTo>
                <a:close/>
                <a:moveTo>
                  <a:pt x="2438" y="2748"/>
                </a:moveTo>
                <a:lnTo>
                  <a:pt x="2495" y="2650"/>
                </a:lnTo>
                <a:lnTo>
                  <a:pt x="2381" y="2650"/>
                </a:lnTo>
                <a:lnTo>
                  <a:pt x="2438" y="2748"/>
                </a:lnTo>
                <a:close/>
                <a:moveTo>
                  <a:pt x="2551" y="2748"/>
                </a:moveTo>
                <a:lnTo>
                  <a:pt x="2607" y="2650"/>
                </a:lnTo>
                <a:lnTo>
                  <a:pt x="2495" y="2650"/>
                </a:lnTo>
                <a:lnTo>
                  <a:pt x="2551" y="2748"/>
                </a:lnTo>
                <a:close/>
                <a:moveTo>
                  <a:pt x="2665" y="2748"/>
                </a:moveTo>
                <a:lnTo>
                  <a:pt x="2721" y="2650"/>
                </a:lnTo>
                <a:lnTo>
                  <a:pt x="2607" y="2650"/>
                </a:lnTo>
                <a:lnTo>
                  <a:pt x="2665" y="2748"/>
                </a:lnTo>
                <a:close/>
                <a:moveTo>
                  <a:pt x="2778" y="2748"/>
                </a:moveTo>
                <a:lnTo>
                  <a:pt x="2834" y="2650"/>
                </a:lnTo>
                <a:lnTo>
                  <a:pt x="2721" y="2650"/>
                </a:lnTo>
                <a:lnTo>
                  <a:pt x="2778" y="2748"/>
                </a:lnTo>
                <a:close/>
                <a:moveTo>
                  <a:pt x="0" y="2748"/>
                </a:moveTo>
                <a:lnTo>
                  <a:pt x="114" y="2748"/>
                </a:lnTo>
                <a:lnTo>
                  <a:pt x="57" y="2847"/>
                </a:lnTo>
                <a:lnTo>
                  <a:pt x="0" y="2748"/>
                </a:lnTo>
                <a:close/>
                <a:moveTo>
                  <a:pt x="171" y="2847"/>
                </a:moveTo>
                <a:lnTo>
                  <a:pt x="227" y="2748"/>
                </a:lnTo>
                <a:lnTo>
                  <a:pt x="114" y="2748"/>
                </a:lnTo>
                <a:lnTo>
                  <a:pt x="171" y="2847"/>
                </a:lnTo>
                <a:close/>
                <a:moveTo>
                  <a:pt x="284" y="2847"/>
                </a:moveTo>
                <a:lnTo>
                  <a:pt x="340" y="2748"/>
                </a:lnTo>
                <a:lnTo>
                  <a:pt x="227" y="2748"/>
                </a:lnTo>
                <a:lnTo>
                  <a:pt x="284" y="2847"/>
                </a:lnTo>
                <a:close/>
                <a:moveTo>
                  <a:pt x="397" y="2847"/>
                </a:moveTo>
                <a:lnTo>
                  <a:pt x="454" y="2748"/>
                </a:lnTo>
                <a:lnTo>
                  <a:pt x="340" y="2748"/>
                </a:lnTo>
                <a:lnTo>
                  <a:pt x="397" y="2847"/>
                </a:lnTo>
                <a:close/>
                <a:moveTo>
                  <a:pt x="510" y="2847"/>
                </a:moveTo>
                <a:lnTo>
                  <a:pt x="567" y="2748"/>
                </a:lnTo>
                <a:lnTo>
                  <a:pt x="454" y="2748"/>
                </a:lnTo>
                <a:lnTo>
                  <a:pt x="510" y="2847"/>
                </a:lnTo>
                <a:close/>
                <a:moveTo>
                  <a:pt x="624" y="2847"/>
                </a:moveTo>
                <a:lnTo>
                  <a:pt x="681" y="2748"/>
                </a:lnTo>
                <a:lnTo>
                  <a:pt x="567" y="2748"/>
                </a:lnTo>
                <a:lnTo>
                  <a:pt x="624" y="2847"/>
                </a:lnTo>
                <a:close/>
                <a:moveTo>
                  <a:pt x="737" y="2847"/>
                </a:moveTo>
                <a:lnTo>
                  <a:pt x="794" y="2748"/>
                </a:lnTo>
                <a:lnTo>
                  <a:pt x="681" y="2748"/>
                </a:lnTo>
                <a:lnTo>
                  <a:pt x="737" y="2847"/>
                </a:lnTo>
                <a:close/>
                <a:moveTo>
                  <a:pt x="851" y="2847"/>
                </a:moveTo>
                <a:lnTo>
                  <a:pt x="908" y="2748"/>
                </a:lnTo>
                <a:lnTo>
                  <a:pt x="794" y="2748"/>
                </a:lnTo>
                <a:lnTo>
                  <a:pt x="851" y="2847"/>
                </a:lnTo>
                <a:close/>
                <a:moveTo>
                  <a:pt x="964" y="2847"/>
                </a:moveTo>
                <a:lnTo>
                  <a:pt x="1021" y="2748"/>
                </a:lnTo>
                <a:lnTo>
                  <a:pt x="908" y="2748"/>
                </a:lnTo>
                <a:lnTo>
                  <a:pt x="964" y="2847"/>
                </a:lnTo>
                <a:close/>
                <a:moveTo>
                  <a:pt x="1077" y="2847"/>
                </a:moveTo>
                <a:lnTo>
                  <a:pt x="1134" y="2748"/>
                </a:lnTo>
                <a:lnTo>
                  <a:pt x="1021" y="2748"/>
                </a:lnTo>
                <a:lnTo>
                  <a:pt x="1077" y="2847"/>
                </a:lnTo>
                <a:close/>
                <a:moveTo>
                  <a:pt x="1191" y="2847"/>
                </a:moveTo>
                <a:lnTo>
                  <a:pt x="1247" y="2748"/>
                </a:lnTo>
                <a:lnTo>
                  <a:pt x="1134" y="2748"/>
                </a:lnTo>
                <a:lnTo>
                  <a:pt x="1191" y="2847"/>
                </a:lnTo>
                <a:close/>
                <a:moveTo>
                  <a:pt x="1304" y="2847"/>
                </a:moveTo>
                <a:lnTo>
                  <a:pt x="1361" y="2748"/>
                </a:lnTo>
                <a:lnTo>
                  <a:pt x="1247" y="2748"/>
                </a:lnTo>
                <a:lnTo>
                  <a:pt x="1304" y="2847"/>
                </a:lnTo>
                <a:close/>
                <a:moveTo>
                  <a:pt x="1418" y="2847"/>
                </a:moveTo>
                <a:lnTo>
                  <a:pt x="1474" y="2748"/>
                </a:lnTo>
                <a:lnTo>
                  <a:pt x="1361" y="2748"/>
                </a:lnTo>
                <a:lnTo>
                  <a:pt x="1418" y="2847"/>
                </a:lnTo>
                <a:close/>
                <a:moveTo>
                  <a:pt x="1531" y="2847"/>
                </a:moveTo>
                <a:lnTo>
                  <a:pt x="1587" y="2748"/>
                </a:lnTo>
                <a:lnTo>
                  <a:pt x="1474" y="2748"/>
                </a:lnTo>
                <a:lnTo>
                  <a:pt x="1531" y="2847"/>
                </a:lnTo>
                <a:close/>
                <a:moveTo>
                  <a:pt x="1644" y="2847"/>
                </a:moveTo>
                <a:lnTo>
                  <a:pt x="1701" y="2748"/>
                </a:lnTo>
                <a:lnTo>
                  <a:pt x="1587" y="2748"/>
                </a:lnTo>
                <a:lnTo>
                  <a:pt x="1644" y="2847"/>
                </a:lnTo>
                <a:close/>
                <a:moveTo>
                  <a:pt x="1758" y="2847"/>
                </a:moveTo>
                <a:lnTo>
                  <a:pt x="1814" y="2748"/>
                </a:lnTo>
                <a:lnTo>
                  <a:pt x="1701" y="2748"/>
                </a:lnTo>
                <a:lnTo>
                  <a:pt x="1758" y="2847"/>
                </a:lnTo>
                <a:close/>
                <a:moveTo>
                  <a:pt x="1871" y="2847"/>
                </a:moveTo>
                <a:lnTo>
                  <a:pt x="1928" y="2748"/>
                </a:lnTo>
                <a:lnTo>
                  <a:pt x="1814" y="2748"/>
                </a:lnTo>
                <a:lnTo>
                  <a:pt x="1871" y="2847"/>
                </a:lnTo>
                <a:close/>
                <a:moveTo>
                  <a:pt x="1984" y="2847"/>
                </a:moveTo>
                <a:lnTo>
                  <a:pt x="2041" y="2748"/>
                </a:lnTo>
                <a:lnTo>
                  <a:pt x="1928" y="2748"/>
                </a:lnTo>
                <a:lnTo>
                  <a:pt x="1984" y="2847"/>
                </a:lnTo>
                <a:close/>
                <a:moveTo>
                  <a:pt x="2097" y="2847"/>
                </a:moveTo>
                <a:lnTo>
                  <a:pt x="2154" y="2748"/>
                </a:lnTo>
                <a:lnTo>
                  <a:pt x="2041" y="2748"/>
                </a:lnTo>
                <a:lnTo>
                  <a:pt x="2097" y="2847"/>
                </a:lnTo>
                <a:close/>
                <a:moveTo>
                  <a:pt x="2211" y="2847"/>
                </a:moveTo>
                <a:lnTo>
                  <a:pt x="2268" y="2748"/>
                </a:lnTo>
                <a:lnTo>
                  <a:pt x="2154" y="2748"/>
                </a:lnTo>
                <a:lnTo>
                  <a:pt x="2211" y="2847"/>
                </a:lnTo>
                <a:close/>
                <a:moveTo>
                  <a:pt x="2324" y="2847"/>
                </a:moveTo>
                <a:lnTo>
                  <a:pt x="2381" y="2748"/>
                </a:lnTo>
                <a:lnTo>
                  <a:pt x="2268" y="2748"/>
                </a:lnTo>
                <a:lnTo>
                  <a:pt x="2324" y="2847"/>
                </a:lnTo>
                <a:close/>
                <a:moveTo>
                  <a:pt x="2438" y="2847"/>
                </a:moveTo>
                <a:lnTo>
                  <a:pt x="2495" y="2748"/>
                </a:lnTo>
                <a:lnTo>
                  <a:pt x="2381" y="2748"/>
                </a:lnTo>
                <a:lnTo>
                  <a:pt x="2438" y="2847"/>
                </a:lnTo>
                <a:close/>
                <a:moveTo>
                  <a:pt x="2551" y="2847"/>
                </a:moveTo>
                <a:lnTo>
                  <a:pt x="2607" y="2748"/>
                </a:lnTo>
                <a:lnTo>
                  <a:pt x="2495" y="2748"/>
                </a:lnTo>
                <a:lnTo>
                  <a:pt x="2551" y="2847"/>
                </a:lnTo>
                <a:close/>
                <a:moveTo>
                  <a:pt x="2665" y="2847"/>
                </a:moveTo>
                <a:lnTo>
                  <a:pt x="2721" y="2748"/>
                </a:lnTo>
                <a:lnTo>
                  <a:pt x="2607" y="2748"/>
                </a:lnTo>
                <a:lnTo>
                  <a:pt x="2665" y="2847"/>
                </a:lnTo>
                <a:close/>
                <a:moveTo>
                  <a:pt x="2778" y="2847"/>
                </a:moveTo>
                <a:lnTo>
                  <a:pt x="2834" y="2748"/>
                </a:lnTo>
                <a:lnTo>
                  <a:pt x="2721" y="2748"/>
                </a:lnTo>
                <a:lnTo>
                  <a:pt x="2778" y="2847"/>
                </a:lnTo>
                <a:close/>
                <a:moveTo>
                  <a:pt x="0" y="2847"/>
                </a:moveTo>
                <a:lnTo>
                  <a:pt x="114" y="2847"/>
                </a:lnTo>
                <a:lnTo>
                  <a:pt x="57" y="2945"/>
                </a:lnTo>
                <a:lnTo>
                  <a:pt x="0" y="2847"/>
                </a:lnTo>
                <a:close/>
                <a:moveTo>
                  <a:pt x="171" y="2945"/>
                </a:moveTo>
                <a:lnTo>
                  <a:pt x="227" y="2847"/>
                </a:lnTo>
                <a:lnTo>
                  <a:pt x="114" y="2847"/>
                </a:lnTo>
                <a:lnTo>
                  <a:pt x="171" y="2945"/>
                </a:lnTo>
                <a:close/>
                <a:moveTo>
                  <a:pt x="284" y="2945"/>
                </a:moveTo>
                <a:lnTo>
                  <a:pt x="340" y="2847"/>
                </a:lnTo>
                <a:lnTo>
                  <a:pt x="227" y="2847"/>
                </a:lnTo>
                <a:lnTo>
                  <a:pt x="284" y="2945"/>
                </a:lnTo>
                <a:close/>
                <a:moveTo>
                  <a:pt x="397" y="2945"/>
                </a:moveTo>
                <a:lnTo>
                  <a:pt x="454" y="2847"/>
                </a:lnTo>
                <a:lnTo>
                  <a:pt x="340" y="2847"/>
                </a:lnTo>
                <a:lnTo>
                  <a:pt x="397" y="2945"/>
                </a:lnTo>
                <a:close/>
                <a:moveTo>
                  <a:pt x="510" y="2945"/>
                </a:moveTo>
                <a:lnTo>
                  <a:pt x="567" y="2847"/>
                </a:lnTo>
                <a:lnTo>
                  <a:pt x="454" y="2847"/>
                </a:lnTo>
                <a:lnTo>
                  <a:pt x="510" y="2945"/>
                </a:lnTo>
                <a:close/>
                <a:moveTo>
                  <a:pt x="624" y="2945"/>
                </a:moveTo>
                <a:lnTo>
                  <a:pt x="681" y="2847"/>
                </a:lnTo>
                <a:lnTo>
                  <a:pt x="567" y="2847"/>
                </a:lnTo>
                <a:lnTo>
                  <a:pt x="624" y="2945"/>
                </a:lnTo>
                <a:close/>
                <a:moveTo>
                  <a:pt x="737" y="2945"/>
                </a:moveTo>
                <a:lnTo>
                  <a:pt x="794" y="2847"/>
                </a:lnTo>
                <a:lnTo>
                  <a:pt x="681" y="2847"/>
                </a:lnTo>
                <a:lnTo>
                  <a:pt x="737" y="2945"/>
                </a:lnTo>
                <a:close/>
                <a:moveTo>
                  <a:pt x="851" y="2945"/>
                </a:moveTo>
                <a:lnTo>
                  <a:pt x="908" y="2847"/>
                </a:lnTo>
                <a:lnTo>
                  <a:pt x="794" y="2847"/>
                </a:lnTo>
                <a:lnTo>
                  <a:pt x="851" y="2945"/>
                </a:lnTo>
                <a:close/>
                <a:moveTo>
                  <a:pt x="964" y="2945"/>
                </a:moveTo>
                <a:lnTo>
                  <a:pt x="1021" y="2847"/>
                </a:lnTo>
                <a:lnTo>
                  <a:pt x="908" y="2847"/>
                </a:lnTo>
                <a:lnTo>
                  <a:pt x="964" y="2945"/>
                </a:lnTo>
                <a:close/>
                <a:moveTo>
                  <a:pt x="1077" y="2945"/>
                </a:moveTo>
                <a:lnTo>
                  <a:pt x="1134" y="2847"/>
                </a:lnTo>
                <a:lnTo>
                  <a:pt x="1021" y="2847"/>
                </a:lnTo>
                <a:lnTo>
                  <a:pt x="1077" y="2945"/>
                </a:lnTo>
                <a:close/>
                <a:moveTo>
                  <a:pt x="1191" y="2945"/>
                </a:moveTo>
                <a:lnTo>
                  <a:pt x="1247" y="2847"/>
                </a:lnTo>
                <a:lnTo>
                  <a:pt x="1134" y="2847"/>
                </a:lnTo>
                <a:lnTo>
                  <a:pt x="1191" y="2945"/>
                </a:lnTo>
                <a:close/>
                <a:moveTo>
                  <a:pt x="1304" y="2945"/>
                </a:moveTo>
                <a:lnTo>
                  <a:pt x="1361" y="2847"/>
                </a:lnTo>
                <a:lnTo>
                  <a:pt x="1247" y="2847"/>
                </a:lnTo>
                <a:lnTo>
                  <a:pt x="1304" y="2945"/>
                </a:lnTo>
                <a:close/>
                <a:moveTo>
                  <a:pt x="1418" y="2945"/>
                </a:moveTo>
                <a:lnTo>
                  <a:pt x="1474" y="2847"/>
                </a:lnTo>
                <a:lnTo>
                  <a:pt x="1361" y="2847"/>
                </a:lnTo>
                <a:lnTo>
                  <a:pt x="1418" y="2945"/>
                </a:lnTo>
                <a:close/>
                <a:moveTo>
                  <a:pt x="1531" y="2945"/>
                </a:moveTo>
                <a:lnTo>
                  <a:pt x="1587" y="2847"/>
                </a:lnTo>
                <a:lnTo>
                  <a:pt x="1474" y="2847"/>
                </a:lnTo>
                <a:lnTo>
                  <a:pt x="1531" y="2945"/>
                </a:lnTo>
                <a:close/>
                <a:moveTo>
                  <a:pt x="1644" y="2945"/>
                </a:moveTo>
                <a:lnTo>
                  <a:pt x="1701" y="2847"/>
                </a:lnTo>
                <a:lnTo>
                  <a:pt x="1587" y="2847"/>
                </a:lnTo>
                <a:lnTo>
                  <a:pt x="1644" y="2945"/>
                </a:lnTo>
                <a:close/>
                <a:moveTo>
                  <a:pt x="1758" y="2945"/>
                </a:moveTo>
                <a:lnTo>
                  <a:pt x="1814" y="2847"/>
                </a:lnTo>
                <a:lnTo>
                  <a:pt x="1701" y="2847"/>
                </a:lnTo>
                <a:lnTo>
                  <a:pt x="1758" y="2945"/>
                </a:lnTo>
                <a:close/>
                <a:moveTo>
                  <a:pt x="1871" y="2945"/>
                </a:moveTo>
                <a:lnTo>
                  <a:pt x="1928" y="2847"/>
                </a:lnTo>
                <a:lnTo>
                  <a:pt x="1814" y="2847"/>
                </a:lnTo>
                <a:lnTo>
                  <a:pt x="1871" y="2945"/>
                </a:lnTo>
                <a:close/>
                <a:moveTo>
                  <a:pt x="1984" y="2945"/>
                </a:moveTo>
                <a:lnTo>
                  <a:pt x="2041" y="2847"/>
                </a:lnTo>
                <a:lnTo>
                  <a:pt x="1928" y="2847"/>
                </a:lnTo>
                <a:lnTo>
                  <a:pt x="1984" y="2945"/>
                </a:lnTo>
                <a:close/>
                <a:moveTo>
                  <a:pt x="2097" y="2945"/>
                </a:moveTo>
                <a:lnTo>
                  <a:pt x="2154" y="2847"/>
                </a:lnTo>
                <a:lnTo>
                  <a:pt x="2041" y="2847"/>
                </a:lnTo>
                <a:lnTo>
                  <a:pt x="2097" y="2945"/>
                </a:lnTo>
                <a:close/>
                <a:moveTo>
                  <a:pt x="2211" y="2945"/>
                </a:moveTo>
                <a:lnTo>
                  <a:pt x="2268" y="2847"/>
                </a:lnTo>
                <a:lnTo>
                  <a:pt x="2154" y="2847"/>
                </a:lnTo>
                <a:lnTo>
                  <a:pt x="2211" y="2945"/>
                </a:lnTo>
                <a:close/>
                <a:moveTo>
                  <a:pt x="2324" y="2945"/>
                </a:moveTo>
                <a:lnTo>
                  <a:pt x="2381" y="2847"/>
                </a:lnTo>
                <a:lnTo>
                  <a:pt x="2268" y="2847"/>
                </a:lnTo>
                <a:lnTo>
                  <a:pt x="2324" y="2945"/>
                </a:lnTo>
                <a:close/>
                <a:moveTo>
                  <a:pt x="2438" y="2945"/>
                </a:moveTo>
                <a:lnTo>
                  <a:pt x="2495" y="2847"/>
                </a:lnTo>
                <a:lnTo>
                  <a:pt x="2381" y="2847"/>
                </a:lnTo>
                <a:lnTo>
                  <a:pt x="2438" y="2945"/>
                </a:lnTo>
                <a:close/>
                <a:moveTo>
                  <a:pt x="2551" y="2945"/>
                </a:moveTo>
                <a:lnTo>
                  <a:pt x="2607" y="2847"/>
                </a:lnTo>
                <a:lnTo>
                  <a:pt x="2495" y="2847"/>
                </a:lnTo>
                <a:lnTo>
                  <a:pt x="2551" y="2945"/>
                </a:lnTo>
                <a:close/>
                <a:moveTo>
                  <a:pt x="2665" y="2945"/>
                </a:moveTo>
                <a:lnTo>
                  <a:pt x="2721" y="2847"/>
                </a:lnTo>
                <a:lnTo>
                  <a:pt x="2607" y="2847"/>
                </a:lnTo>
                <a:lnTo>
                  <a:pt x="2665" y="2945"/>
                </a:lnTo>
                <a:close/>
                <a:moveTo>
                  <a:pt x="2778" y="2945"/>
                </a:moveTo>
                <a:lnTo>
                  <a:pt x="2834" y="2847"/>
                </a:lnTo>
                <a:lnTo>
                  <a:pt x="2721" y="2847"/>
                </a:lnTo>
                <a:lnTo>
                  <a:pt x="2778" y="2945"/>
                </a:lnTo>
                <a:close/>
                <a:moveTo>
                  <a:pt x="0" y="2945"/>
                </a:moveTo>
                <a:lnTo>
                  <a:pt x="114" y="2945"/>
                </a:lnTo>
                <a:lnTo>
                  <a:pt x="57" y="3043"/>
                </a:lnTo>
                <a:lnTo>
                  <a:pt x="0" y="2945"/>
                </a:lnTo>
                <a:close/>
                <a:moveTo>
                  <a:pt x="171" y="3043"/>
                </a:moveTo>
                <a:lnTo>
                  <a:pt x="227" y="2945"/>
                </a:lnTo>
                <a:lnTo>
                  <a:pt x="114" y="2945"/>
                </a:lnTo>
                <a:lnTo>
                  <a:pt x="171" y="3043"/>
                </a:lnTo>
                <a:close/>
                <a:moveTo>
                  <a:pt x="284" y="3043"/>
                </a:moveTo>
                <a:lnTo>
                  <a:pt x="340" y="2945"/>
                </a:lnTo>
                <a:lnTo>
                  <a:pt x="227" y="2945"/>
                </a:lnTo>
                <a:lnTo>
                  <a:pt x="284" y="3043"/>
                </a:lnTo>
                <a:close/>
                <a:moveTo>
                  <a:pt x="397" y="3043"/>
                </a:moveTo>
                <a:lnTo>
                  <a:pt x="454" y="2945"/>
                </a:lnTo>
                <a:lnTo>
                  <a:pt x="340" y="2945"/>
                </a:lnTo>
                <a:lnTo>
                  <a:pt x="397" y="3043"/>
                </a:lnTo>
                <a:close/>
                <a:moveTo>
                  <a:pt x="510" y="3043"/>
                </a:moveTo>
                <a:lnTo>
                  <a:pt x="567" y="2945"/>
                </a:lnTo>
                <a:lnTo>
                  <a:pt x="454" y="2945"/>
                </a:lnTo>
                <a:lnTo>
                  <a:pt x="510" y="3043"/>
                </a:lnTo>
                <a:close/>
                <a:moveTo>
                  <a:pt x="624" y="3043"/>
                </a:moveTo>
                <a:lnTo>
                  <a:pt x="681" y="2945"/>
                </a:lnTo>
                <a:lnTo>
                  <a:pt x="567" y="2945"/>
                </a:lnTo>
                <a:lnTo>
                  <a:pt x="624" y="3043"/>
                </a:lnTo>
                <a:close/>
                <a:moveTo>
                  <a:pt x="737" y="3043"/>
                </a:moveTo>
                <a:lnTo>
                  <a:pt x="794" y="2945"/>
                </a:lnTo>
                <a:lnTo>
                  <a:pt x="681" y="2945"/>
                </a:lnTo>
                <a:lnTo>
                  <a:pt x="737" y="3043"/>
                </a:lnTo>
                <a:close/>
                <a:moveTo>
                  <a:pt x="851" y="3043"/>
                </a:moveTo>
                <a:lnTo>
                  <a:pt x="908" y="2945"/>
                </a:lnTo>
                <a:lnTo>
                  <a:pt x="794" y="2945"/>
                </a:lnTo>
                <a:lnTo>
                  <a:pt x="851" y="3043"/>
                </a:lnTo>
                <a:close/>
                <a:moveTo>
                  <a:pt x="964" y="3043"/>
                </a:moveTo>
                <a:lnTo>
                  <a:pt x="1021" y="2945"/>
                </a:lnTo>
                <a:lnTo>
                  <a:pt x="908" y="2945"/>
                </a:lnTo>
                <a:lnTo>
                  <a:pt x="964" y="3043"/>
                </a:lnTo>
                <a:close/>
                <a:moveTo>
                  <a:pt x="1077" y="3043"/>
                </a:moveTo>
                <a:lnTo>
                  <a:pt x="1134" y="2945"/>
                </a:lnTo>
                <a:lnTo>
                  <a:pt x="1021" y="2945"/>
                </a:lnTo>
                <a:lnTo>
                  <a:pt x="1077" y="3043"/>
                </a:lnTo>
                <a:close/>
                <a:moveTo>
                  <a:pt x="1191" y="3043"/>
                </a:moveTo>
                <a:lnTo>
                  <a:pt x="1247" y="2945"/>
                </a:lnTo>
                <a:lnTo>
                  <a:pt x="1134" y="2945"/>
                </a:lnTo>
                <a:lnTo>
                  <a:pt x="1191" y="3043"/>
                </a:lnTo>
                <a:close/>
                <a:moveTo>
                  <a:pt x="1304" y="3043"/>
                </a:moveTo>
                <a:lnTo>
                  <a:pt x="1361" y="2945"/>
                </a:lnTo>
                <a:lnTo>
                  <a:pt x="1247" y="2945"/>
                </a:lnTo>
                <a:lnTo>
                  <a:pt x="1304" y="3043"/>
                </a:lnTo>
                <a:close/>
                <a:moveTo>
                  <a:pt x="1418" y="3043"/>
                </a:moveTo>
                <a:lnTo>
                  <a:pt x="1474" y="2945"/>
                </a:lnTo>
                <a:lnTo>
                  <a:pt x="1361" y="2945"/>
                </a:lnTo>
                <a:lnTo>
                  <a:pt x="1418" y="3043"/>
                </a:lnTo>
                <a:close/>
                <a:moveTo>
                  <a:pt x="1531" y="3043"/>
                </a:moveTo>
                <a:lnTo>
                  <a:pt x="1587" y="2945"/>
                </a:lnTo>
                <a:lnTo>
                  <a:pt x="1474" y="2945"/>
                </a:lnTo>
                <a:lnTo>
                  <a:pt x="1531" y="3043"/>
                </a:lnTo>
                <a:close/>
                <a:moveTo>
                  <a:pt x="1644" y="3043"/>
                </a:moveTo>
                <a:lnTo>
                  <a:pt x="1701" y="2945"/>
                </a:lnTo>
                <a:lnTo>
                  <a:pt x="1587" y="2945"/>
                </a:lnTo>
                <a:lnTo>
                  <a:pt x="1644" y="3043"/>
                </a:lnTo>
                <a:close/>
                <a:moveTo>
                  <a:pt x="1758" y="3043"/>
                </a:moveTo>
                <a:lnTo>
                  <a:pt x="1814" y="2945"/>
                </a:lnTo>
                <a:lnTo>
                  <a:pt x="1701" y="2945"/>
                </a:lnTo>
                <a:lnTo>
                  <a:pt x="1758" y="3043"/>
                </a:lnTo>
                <a:close/>
                <a:moveTo>
                  <a:pt x="1871" y="3043"/>
                </a:moveTo>
                <a:lnTo>
                  <a:pt x="1928" y="2945"/>
                </a:lnTo>
                <a:lnTo>
                  <a:pt x="1814" y="2945"/>
                </a:lnTo>
                <a:lnTo>
                  <a:pt x="1871" y="3043"/>
                </a:lnTo>
                <a:close/>
                <a:moveTo>
                  <a:pt x="1984" y="3043"/>
                </a:moveTo>
                <a:lnTo>
                  <a:pt x="2041" y="2945"/>
                </a:lnTo>
                <a:lnTo>
                  <a:pt x="1928" y="2945"/>
                </a:lnTo>
                <a:lnTo>
                  <a:pt x="1984" y="3043"/>
                </a:lnTo>
                <a:close/>
                <a:moveTo>
                  <a:pt x="2097" y="3043"/>
                </a:moveTo>
                <a:lnTo>
                  <a:pt x="2154" y="2945"/>
                </a:lnTo>
                <a:lnTo>
                  <a:pt x="2041" y="2945"/>
                </a:lnTo>
                <a:lnTo>
                  <a:pt x="2097" y="3043"/>
                </a:lnTo>
                <a:close/>
                <a:moveTo>
                  <a:pt x="2211" y="3043"/>
                </a:moveTo>
                <a:lnTo>
                  <a:pt x="2268" y="2945"/>
                </a:lnTo>
                <a:lnTo>
                  <a:pt x="2154" y="2945"/>
                </a:lnTo>
                <a:lnTo>
                  <a:pt x="2211" y="3043"/>
                </a:lnTo>
                <a:close/>
                <a:moveTo>
                  <a:pt x="2324" y="3043"/>
                </a:moveTo>
                <a:lnTo>
                  <a:pt x="2381" y="2945"/>
                </a:lnTo>
                <a:lnTo>
                  <a:pt x="2268" y="2945"/>
                </a:lnTo>
                <a:lnTo>
                  <a:pt x="2324" y="3043"/>
                </a:lnTo>
                <a:close/>
                <a:moveTo>
                  <a:pt x="2438" y="3043"/>
                </a:moveTo>
                <a:lnTo>
                  <a:pt x="2495" y="2945"/>
                </a:lnTo>
                <a:lnTo>
                  <a:pt x="2381" y="2945"/>
                </a:lnTo>
                <a:lnTo>
                  <a:pt x="2438" y="3043"/>
                </a:lnTo>
                <a:close/>
                <a:moveTo>
                  <a:pt x="2551" y="3043"/>
                </a:moveTo>
                <a:lnTo>
                  <a:pt x="2607" y="2945"/>
                </a:lnTo>
                <a:lnTo>
                  <a:pt x="2495" y="2945"/>
                </a:lnTo>
                <a:lnTo>
                  <a:pt x="2551" y="3043"/>
                </a:lnTo>
                <a:close/>
                <a:moveTo>
                  <a:pt x="2665" y="3043"/>
                </a:moveTo>
                <a:lnTo>
                  <a:pt x="2721" y="2945"/>
                </a:lnTo>
                <a:lnTo>
                  <a:pt x="2607" y="2945"/>
                </a:lnTo>
                <a:lnTo>
                  <a:pt x="2665" y="3043"/>
                </a:lnTo>
                <a:close/>
                <a:moveTo>
                  <a:pt x="2778" y="3043"/>
                </a:moveTo>
                <a:lnTo>
                  <a:pt x="2834" y="2945"/>
                </a:lnTo>
                <a:lnTo>
                  <a:pt x="2721" y="2945"/>
                </a:lnTo>
                <a:lnTo>
                  <a:pt x="2778" y="3043"/>
                </a:lnTo>
                <a:close/>
                <a:moveTo>
                  <a:pt x="0" y="3043"/>
                </a:moveTo>
                <a:lnTo>
                  <a:pt x="114" y="3043"/>
                </a:lnTo>
                <a:lnTo>
                  <a:pt x="57" y="3141"/>
                </a:lnTo>
                <a:lnTo>
                  <a:pt x="0" y="3043"/>
                </a:lnTo>
                <a:close/>
                <a:moveTo>
                  <a:pt x="171" y="3141"/>
                </a:moveTo>
                <a:lnTo>
                  <a:pt x="227" y="3043"/>
                </a:lnTo>
                <a:lnTo>
                  <a:pt x="114" y="3043"/>
                </a:lnTo>
                <a:lnTo>
                  <a:pt x="171" y="3141"/>
                </a:lnTo>
                <a:close/>
                <a:moveTo>
                  <a:pt x="284" y="3141"/>
                </a:moveTo>
                <a:lnTo>
                  <a:pt x="340" y="3043"/>
                </a:lnTo>
                <a:lnTo>
                  <a:pt x="227" y="3043"/>
                </a:lnTo>
                <a:lnTo>
                  <a:pt x="284" y="3141"/>
                </a:lnTo>
                <a:close/>
                <a:moveTo>
                  <a:pt x="397" y="3141"/>
                </a:moveTo>
                <a:lnTo>
                  <a:pt x="454" y="3043"/>
                </a:lnTo>
                <a:lnTo>
                  <a:pt x="340" y="3043"/>
                </a:lnTo>
                <a:lnTo>
                  <a:pt x="397" y="3141"/>
                </a:lnTo>
                <a:close/>
                <a:moveTo>
                  <a:pt x="510" y="3141"/>
                </a:moveTo>
                <a:lnTo>
                  <a:pt x="567" y="3043"/>
                </a:lnTo>
                <a:lnTo>
                  <a:pt x="454" y="3043"/>
                </a:lnTo>
                <a:lnTo>
                  <a:pt x="510" y="3141"/>
                </a:lnTo>
                <a:close/>
                <a:moveTo>
                  <a:pt x="624" y="3141"/>
                </a:moveTo>
                <a:lnTo>
                  <a:pt x="681" y="3043"/>
                </a:lnTo>
                <a:lnTo>
                  <a:pt x="567" y="3043"/>
                </a:lnTo>
                <a:lnTo>
                  <a:pt x="624" y="3141"/>
                </a:lnTo>
                <a:close/>
                <a:moveTo>
                  <a:pt x="737" y="3141"/>
                </a:moveTo>
                <a:lnTo>
                  <a:pt x="794" y="3043"/>
                </a:lnTo>
                <a:lnTo>
                  <a:pt x="681" y="3043"/>
                </a:lnTo>
                <a:lnTo>
                  <a:pt x="737" y="3141"/>
                </a:lnTo>
                <a:close/>
                <a:moveTo>
                  <a:pt x="851" y="3141"/>
                </a:moveTo>
                <a:lnTo>
                  <a:pt x="908" y="3043"/>
                </a:lnTo>
                <a:lnTo>
                  <a:pt x="794" y="3043"/>
                </a:lnTo>
                <a:lnTo>
                  <a:pt x="851" y="3141"/>
                </a:lnTo>
                <a:close/>
                <a:moveTo>
                  <a:pt x="964" y="3141"/>
                </a:moveTo>
                <a:lnTo>
                  <a:pt x="1021" y="3043"/>
                </a:lnTo>
                <a:lnTo>
                  <a:pt x="908" y="3043"/>
                </a:lnTo>
                <a:lnTo>
                  <a:pt x="964" y="3141"/>
                </a:lnTo>
                <a:close/>
                <a:moveTo>
                  <a:pt x="1077" y="3141"/>
                </a:moveTo>
                <a:lnTo>
                  <a:pt x="1134" y="3043"/>
                </a:lnTo>
                <a:lnTo>
                  <a:pt x="1021" y="3043"/>
                </a:lnTo>
                <a:lnTo>
                  <a:pt x="1077" y="3141"/>
                </a:lnTo>
                <a:close/>
                <a:moveTo>
                  <a:pt x="1191" y="3141"/>
                </a:moveTo>
                <a:lnTo>
                  <a:pt x="1247" y="3043"/>
                </a:lnTo>
                <a:lnTo>
                  <a:pt x="1134" y="3043"/>
                </a:lnTo>
                <a:lnTo>
                  <a:pt x="1191" y="3141"/>
                </a:lnTo>
                <a:close/>
                <a:moveTo>
                  <a:pt x="1304" y="3141"/>
                </a:moveTo>
                <a:lnTo>
                  <a:pt x="1361" y="3043"/>
                </a:lnTo>
                <a:lnTo>
                  <a:pt x="1247" y="3043"/>
                </a:lnTo>
                <a:lnTo>
                  <a:pt x="1304" y="3141"/>
                </a:lnTo>
                <a:close/>
                <a:moveTo>
                  <a:pt x="1418" y="3141"/>
                </a:moveTo>
                <a:lnTo>
                  <a:pt x="1474" y="3043"/>
                </a:lnTo>
                <a:lnTo>
                  <a:pt x="1361" y="3043"/>
                </a:lnTo>
                <a:lnTo>
                  <a:pt x="1418" y="3141"/>
                </a:lnTo>
                <a:close/>
                <a:moveTo>
                  <a:pt x="1531" y="3141"/>
                </a:moveTo>
                <a:lnTo>
                  <a:pt x="1587" y="3043"/>
                </a:lnTo>
                <a:lnTo>
                  <a:pt x="1474" y="3043"/>
                </a:lnTo>
                <a:lnTo>
                  <a:pt x="1531" y="3141"/>
                </a:lnTo>
                <a:close/>
                <a:moveTo>
                  <a:pt x="1644" y="3141"/>
                </a:moveTo>
                <a:lnTo>
                  <a:pt x="1701" y="3043"/>
                </a:lnTo>
                <a:lnTo>
                  <a:pt x="1587" y="3043"/>
                </a:lnTo>
                <a:lnTo>
                  <a:pt x="1644" y="3141"/>
                </a:lnTo>
                <a:close/>
                <a:moveTo>
                  <a:pt x="1758" y="3141"/>
                </a:moveTo>
                <a:lnTo>
                  <a:pt x="1814" y="3043"/>
                </a:lnTo>
                <a:lnTo>
                  <a:pt x="1701" y="3043"/>
                </a:lnTo>
                <a:lnTo>
                  <a:pt x="1758" y="3141"/>
                </a:lnTo>
                <a:close/>
                <a:moveTo>
                  <a:pt x="1871" y="3141"/>
                </a:moveTo>
                <a:lnTo>
                  <a:pt x="1928" y="3043"/>
                </a:lnTo>
                <a:lnTo>
                  <a:pt x="1814" y="3043"/>
                </a:lnTo>
                <a:lnTo>
                  <a:pt x="1871" y="3141"/>
                </a:lnTo>
                <a:close/>
                <a:moveTo>
                  <a:pt x="1984" y="3141"/>
                </a:moveTo>
                <a:lnTo>
                  <a:pt x="2041" y="3043"/>
                </a:lnTo>
                <a:lnTo>
                  <a:pt x="1928" y="3043"/>
                </a:lnTo>
                <a:lnTo>
                  <a:pt x="1984" y="3141"/>
                </a:lnTo>
                <a:close/>
                <a:moveTo>
                  <a:pt x="2097" y="3141"/>
                </a:moveTo>
                <a:lnTo>
                  <a:pt x="2154" y="3043"/>
                </a:lnTo>
                <a:lnTo>
                  <a:pt x="2041" y="3043"/>
                </a:lnTo>
                <a:lnTo>
                  <a:pt x="2097" y="3141"/>
                </a:lnTo>
                <a:close/>
                <a:moveTo>
                  <a:pt x="2211" y="3141"/>
                </a:moveTo>
                <a:lnTo>
                  <a:pt x="2268" y="3043"/>
                </a:lnTo>
                <a:lnTo>
                  <a:pt x="2154" y="3043"/>
                </a:lnTo>
                <a:lnTo>
                  <a:pt x="2211" y="3141"/>
                </a:lnTo>
                <a:close/>
                <a:moveTo>
                  <a:pt x="2324" y="3141"/>
                </a:moveTo>
                <a:lnTo>
                  <a:pt x="2381" y="3043"/>
                </a:lnTo>
                <a:lnTo>
                  <a:pt x="2268" y="3043"/>
                </a:lnTo>
                <a:lnTo>
                  <a:pt x="2324" y="3141"/>
                </a:lnTo>
                <a:close/>
                <a:moveTo>
                  <a:pt x="2438" y="3141"/>
                </a:moveTo>
                <a:lnTo>
                  <a:pt x="2495" y="3043"/>
                </a:lnTo>
                <a:lnTo>
                  <a:pt x="2381" y="3043"/>
                </a:lnTo>
                <a:lnTo>
                  <a:pt x="2438" y="3141"/>
                </a:lnTo>
                <a:close/>
                <a:moveTo>
                  <a:pt x="2551" y="3141"/>
                </a:moveTo>
                <a:lnTo>
                  <a:pt x="2607" y="3043"/>
                </a:lnTo>
                <a:lnTo>
                  <a:pt x="2495" y="3043"/>
                </a:lnTo>
                <a:lnTo>
                  <a:pt x="2551" y="3141"/>
                </a:lnTo>
                <a:close/>
                <a:moveTo>
                  <a:pt x="2665" y="3141"/>
                </a:moveTo>
                <a:lnTo>
                  <a:pt x="2721" y="3043"/>
                </a:lnTo>
                <a:lnTo>
                  <a:pt x="2607" y="3043"/>
                </a:lnTo>
                <a:lnTo>
                  <a:pt x="2665" y="3141"/>
                </a:lnTo>
                <a:close/>
                <a:moveTo>
                  <a:pt x="2778" y="3141"/>
                </a:moveTo>
                <a:lnTo>
                  <a:pt x="2834" y="3043"/>
                </a:lnTo>
                <a:lnTo>
                  <a:pt x="2721" y="3043"/>
                </a:lnTo>
                <a:lnTo>
                  <a:pt x="2778" y="3141"/>
                </a:lnTo>
                <a:close/>
                <a:moveTo>
                  <a:pt x="0" y="3141"/>
                </a:moveTo>
                <a:lnTo>
                  <a:pt x="114" y="3141"/>
                </a:lnTo>
                <a:lnTo>
                  <a:pt x="57" y="3239"/>
                </a:lnTo>
                <a:lnTo>
                  <a:pt x="0" y="3141"/>
                </a:lnTo>
                <a:close/>
                <a:moveTo>
                  <a:pt x="171" y="3239"/>
                </a:moveTo>
                <a:lnTo>
                  <a:pt x="227" y="3141"/>
                </a:lnTo>
                <a:lnTo>
                  <a:pt x="114" y="3141"/>
                </a:lnTo>
                <a:lnTo>
                  <a:pt x="171" y="3239"/>
                </a:lnTo>
                <a:close/>
                <a:moveTo>
                  <a:pt x="284" y="3239"/>
                </a:moveTo>
                <a:lnTo>
                  <a:pt x="340" y="3141"/>
                </a:lnTo>
                <a:lnTo>
                  <a:pt x="227" y="3141"/>
                </a:lnTo>
                <a:lnTo>
                  <a:pt x="284" y="3239"/>
                </a:lnTo>
                <a:close/>
                <a:moveTo>
                  <a:pt x="397" y="3239"/>
                </a:moveTo>
                <a:lnTo>
                  <a:pt x="454" y="3141"/>
                </a:lnTo>
                <a:lnTo>
                  <a:pt x="340" y="3141"/>
                </a:lnTo>
                <a:lnTo>
                  <a:pt x="397" y="3239"/>
                </a:lnTo>
                <a:close/>
                <a:moveTo>
                  <a:pt x="510" y="3239"/>
                </a:moveTo>
                <a:lnTo>
                  <a:pt x="567" y="3141"/>
                </a:lnTo>
                <a:lnTo>
                  <a:pt x="454" y="3141"/>
                </a:lnTo>
                <a:lnTo>
                  <a:pt x="510" y="3239"/>
                </a:lnTo>
                <a:close/>
                <a:moveTo>
                  <a:pt x="624" y="3239"/>
                </a:moveTo>
                <a:lnTo>
                  <a:pt x="681" y="3141"/>
                </a:lnTo>
                <a:lnTo>
                  <a:pt x="567" y="3141"/>
                </a:lnTo>
                <a:lnTo>
                  <a:pt x="624" y="3239"/>
                </a:lnTo>
                <a:close/>
                <a:moveTo>
                  <a:pt x="737" y="3239"/>
                </a:moveTo>
                <a:lnTo>
                  <a:pt x="794" y="3141"/>
                </a:lnTo>
                <a:lnTo>
                  <a:pt x="681" y="3141"/>
                </a:lnTo>
                <a:lnTo>
                  <a:pt x="737" y="3239"/>
                </a:lnTo>
                <a:close/>
                <a:moveTo>
                  <a:pt x="851" y="3239"/>
                </a:moveTo>
                <a:lnTo>
                  <a:pt x="908" y="3141"/>
                </a:lnTo>
                <a:lnTo>
                  <a:pt x="794" y="3141"/>
                </a:lnTo>
                <a:lnTo>
                  <a:pt x="851" y="3239"/>
                </a:lnTo>
                <a:close/>
                <a:moveTo>
                  <a:pt x="964" y="3239"/>
                </a:moveTo>
                <a:lnTo>
                  <a:pt x="1021" y="3141"/>
                </a:lnTo>
                <a:lnTo>
                  <a:pt x="908" y="3141"/>
                </a:lnTo>
                <a:lnTo>
                  <a:pt x="964" y="3239"/>
                </a:lnTo>
                <a:close/>
                <a:moveTo>
                  <a:pt x="1077" y="3239"/>
                </a:moveTo>
                <a:lnTo>
                  <a:pt x="1134" y="3141"/>
                </a:lnTo>
                <a:lnTo>
                  <a:pt x="1021" y="3141"/>
                </a:lnTo>
                <a:lnTo>
                  <a:pt x="1077" y="3239"/>
                </a:lnTo>
                <a:close/>
                <a:moveTo>
                  <a:pt x="1191" y="3239"/>
                </a:moveTo>
                <a:lnTo>
                  <a:pt x="1247" y="3141"/>
                </a:lnTo>
                <a:lnTo>
                  <a:pt x="1134" y="3141"/>
                </a:lnTo>
                <a:lnTo>
                  <a:pt x="1191" y="3239"/>
                </a:lnTo>
                <a:close/>
                <a:moveTo>
                  <a:pt x="1304" y="3239"/>
                </a:moveTo>
                <a:lnTo>
                  <a:pt x="1361" y="3141"/>
                </a:lnTo>
                <a:lnTo>
                  <a:pt x="1247" y="3141"/>
                </a:lnTo>
                <a:lnTo>
                  <a:pt x="1304" y="3239"/>
                </a:lnTo>
                <a:close/>
                <a:moveTo>
                  <a:pt x="1418" y="3239"/>
                </a:moveTo>
                <a:lnTo>
                  <a:pt x="1474" y="3141"/>
                </a:lnTo>
                <a:lnTo>
                  <a:pt x="1361" y="3141"/>
                </a:lnTo>
                <a:lnTo>
                  <a:pt x="1418" y="3239"/>
                </a:lnTo>
                <a:close/>
                <a:moveTo>
                  <a:pt x="1531" y="3239"/>
                </a:moveTo>
                <a:lnTo>
                  <a:pt x="1587" y="3141"/>
                </a:lnTo>
                <a:lnTo>
                  <a:pt x="1474" y="3141"/>
                </a:lnTo>
                <a:lnTo>
                  <a:pt x="1531" y="3239"/>
                </a:lnTo>
                <a:close/>
                <a:moveTo>
                  <a:pt x="1644" y="3239"/>
                </a:moveTo>
                <a:lnTo>
                  <a:pt x="1701" y="3141"/>
                </a:lnTo>
                <a:lnTo>
                  <a:pt x="1587" y="3141"/>
                </a:lnTo>
                <a:lnTo>
                  <a:pt x="1644" y="3239"/>
                </a:lnTo>
                <a:close/>
                <a:moveTo>
                  <a:pt x="1758" y="3239"/>
                </a:moveTo>
                <a:lnTo>
                  <a:pt x="1814" y="3141"/>
                </a:lnTo>
                <a:lnTo>
                  <a:pt x="1701" y="3141"/>
                </a:lnTo>
                <a:lnTo>
                  <a:pt x="1758" y="3239"/>
                </a:lnTo>
                <a:close/>
                <a:moveTo>
                  <a:pt x="1871" y="3239"/>
                </a:moveTo>
                <a:lnTo>
                  <a:pt x="1928" y="3141"/>
                </a:lnTo>
                <a:lnTo>
                  <a:pt x="1814" y="3141"/>
                </a:lnTo>
                <a:lnTo>
                  <a:pt x="1871" y="3239"/>
                </a:lnTo>
                <a:close/>
                <a:moveTo>
                  <a:pt x="1984" y="3239"/>
                </a:moveTo>
                <a:lnTo>
                  <a:pt x="2041" y="3141"/>
                </a:lnTo>
                <a:lnTo>
                  <a:pt x="1928" y="3141"/>
                </a:lnTo>
                <a:lnTo>
                  <a:pt x="1984" y="3239"/>
                </a:lnTo>
                <a:close/>
                <a:moveTo>
                  <a:pt x="2097" y="3239"/>
                </a:moveTo>
                <a:lnTo>
                  <a:pt x="2154" y="3141"/>
                </a:lnTo>
                <a:lnTo>
                  <a:pt x="2041" y="3141"/>
                </a:lnTo>
                <a:lnTo>
                  <a:pt x="2097" y="3239"/>
                </a:lnTo>
                <a:close/>
                <a:moveTo>
                  <a:pt x="2211" y="3239"/>
                </a:moveTo>
                <a:lnTo>
                  <a:pt x="2268" y="3141"/>
                </a:lnTo>
                <a:lnTo>
                  <a:pt x="2154" y="3141"/>
                </a:lnTo>
                <a:lnTo>
                  <a:pt x="2211" y="3239"/>
                </a:lnTo>
                <a:close/>
                <a:moveTo>
                  <a:pt x="2324" y="3239"/>
                </a:moveTo>
                <a:lnTo>
                  <a:pt x="2381" y="3141"/>
                </a:lnTo>
                <a:lnTo>
                  <a:pt x="2268" y="3141"/>
                </a:lnTo>
                <a:lnTo>
                  <a:pt x="2324" y="3239"/>
                </a:lnTo>
                <a:close/>
                <a:moveTo>
                  <a:pt x="2438" y="3239"/>
                </a:moveTo>
                <a:lnTo>
                  <a:pt x="2495" y="3141"/>
                </a:lnTo>
                <a:lnTo>
                  <a:pt x="2381" y="3141"/>
                </a:lnTo>
                <a:lnTo>
                  <a:pt x="2438" y="3239"/>
                </a:lnTo>
                <a:close/>
                <a:moveTo>
                  <a:pt x="2551" y="3239"/>
                </a:moveTo>
                <a:lnTo>
                  <a:pt x="2607" y="3141"/>
                </a:lnTo>
                <a:lnTo>
                  <a:pt x="2495" y="3141"/>
                </a:lnTo>
                <a:lnTo>
                  <a:pt x="2551" y="3239"/>
                </a:lnTo>
                <a:close/>
                <a:moveTo>
                  <a:pt x="2665" y="3239"/>
                </a:moveTo>
                <a:lnTo>
                  <a:pt x="2721" y="3141"/>
                </a:lnTo>
                <a:lnTo>
                  <a:pt x="2607" y="3141"/>
                </a:lnTo>
                <a:lnTo>
                  <a:pt x="2665" y="3239"/>
                </a:lnTo>
                <a:close/>
                <a:moveTo>
                  <a:pt x="2778" y="3239"/>
                </a:moveTo>
                <a:lnTo>
                  <a:pt x="2834" y="3141"/>
                </a:lnTo>
                <a:lnTo>
                  <a:pt x="2721" y="3141"/>
                </a:lnTo>
                <a:lnTo>
                  <a:pt x="2778" y="3239"/>
                </a:lnTo>
                <a:close/>
              </a:path>
            </a:pathLst>
          </a:custGeom>
          <a:solidFill>
            <a:schemeClr val="l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sp>
        <p:nvSpPr>
          <p:cNvPr id="9" name="Google Shape;164;p18">
            <a:extLst>
              <a:ext uri="{FF2B5EF4-FFF2-40B4-BE49-F238E27FC236}">
                <a16:creationId xmlns:a16="http://schemas.microsoft.com/office/drawing/2014/main" id="{F7D8A590-6B40-DF42-8053-54DB985DA2E2}"/>
              </a:ext>
            </a:extLst>
          </p:cNvPr>
          <p:cNvSpPr/>
          <p:nvPr/>
        </p:nvSpPr>
        <p:spPr>
          <a:xfrm>
            <a:off x="0" y="3970404"/>
            <a:ext cx="9144020" cy="1175400"/>
          </a:xfrm>
          <a:prstGeom prst="rect">
            <a:avLst/>
          </a:prstGeom>
          <a:gradFill>
            <a:gsLst>
              <a:gs pos="0">
                <a:srgbClr val="777777">
                  <a:alpha val="0"/>
                </a:srgbClr>
              </a:gs>
              <a:gs pos="99000">
                <a:srgbClr val="000000"/>
              </a:gs>
              <a:gs pos="100000">
                <a:srgbClr val="00000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85EDBF5-CCB1-4652-83F6-60A39C189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31" name="Google Shape;22;p2">
            <a:extLst>
              <a:ext uri="{FF2B5EF4-FFF2-40B4-BE49-F238E27FC236}">
                <a16:creationId xmlns:a16="http://schemas.microsoft.com/office/drawing/2014/main" id="{210FB840-AB96-4609-8B6E-4070C43F7156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0" y="1074779"/>
            <a:ext cx="4570217" cy="1008000"/>
          </a:xfrm>
          <a:prstGeom prst="rect">
            <a:avLst/>
          </a:prstGeom>
        </p:spPr>
        <p:txBody>
          <a:bodyPr spcFirstLastPara="1" wrap="square" lIns="274300" tIns="91425" rIns="228600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Title of external presentation here</a:t>
            </a:r>
            <a:endParaRPr dirty="0"/>
          </a:p>
        </p:txBody>
      </p:sp>
      <p:sp>
        <p:nvSpPr>
          <p:cNvPr id="32" name="Google Shape;23;p2">
            <a:extLst>
              <a:ext uri="{FF2B5EF4-FFF2-40B4-BE49-F238E27FC236}">
                <a16:creationId xmlns:a16="http://schemas.microsoft.com/office/drawing/2014/main" id="{6F3BF7DA-6B78-48D7-905E-7E456D2D6ADC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0" y="1989713"/>
            <a:ext cx="4570217" cy="513900"/>
          </a:xfrm>
          <a:prstGeom prst="rect">
            <a:avLst/>
          </a:prstGeom>
        </p:spPr>
        <p:txBody>
          <a:bodyPr spcFirstLastPara="1" wrap="square" lIns="274300" tIns="91425" rIns="18287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dk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First Last Name | Month 00, 2019</a:t>
            </a:r>
          </a:p>
        </p:txBody>
      </p:sp>
      <p:sp>
        <p:nvSpPr>
          <p:cNvPr id="33" name="Text Placeholder 17">
            <a:extLst>
              <a:ext uri="{FF2B5EF4-FFF2-40B4-BE49-F238E27FC236}">
                <a16:creationId xmlns:a16="http://schemas.microsoft.com/office/drawing/2014/main" id="{0BF5146B-8819-45C9-BB04-A8EBDEFAB7C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49685" y="3780504"/>
            <a:ext cx="3013075" cy="256684"/>
          </a:xfrm>
          <a:prstGeom prst="rect">
            <a:avLst/>
          </a:prstGeom>
        </p:spPr>
        <p:txBody>
          <a:bodyPr lIns="108000" rIns="108000">
            <a:noAutofit/>
          </a:bodyPr>
          <a:lstStyle>
            <a:lvl1pPr marL="152396" indent="0" algn="l">
              <a:spcAft>
                <a:spcPts val="0"/>
              </a:spcAft>
              <a:buNone/>
              <a:defRPr sz="14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Lorem </a:t>
            </a:r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ADC2648C-B9F0-41AE-97AC-C2B458DE51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49685" y="4048298"/>
            <a:ext cx="3013075" cy="632683"/>
          </a:xfrm>
          <a:prstGeom prst="rect">
            <a:avLst/>
          </a:prstGeom>
        </p:spPr>
        <p:txBody>
          <a:bodyPr lIns="108000" rIns="108000">
            <a:noAutofit/>
          </a:bodyPr>
          <a:lstStyle>
            <a:lvl1pPr marL="152396" indent="0" algn="l">
              <a:spcAft>
                <a:spcPts val="0"/>
              </a:spcAft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Lorem ipsum dolor sit amet,</a:t>
            </a:r>
          </a:p>
          <a:p>
            <a:pPr lvl="0"/>
            <a:r>
              <a:rPr lang="en-US" dirty="0" err="1"/>
              <a:t>consectetur</a:t>
            </a:r>
            <a:r>
              <a:rPr lang="en-US" dirty="0"/>
              <a:t> adipiscing elit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E62F630-DEEB-4C97-9FC4-DDEB9B859916}"/>
              </a:ext>
            </a:extLst>
          </p:cNvPr>
          <p:cNvGrpSpPr/>
          <p:nvPr/>
        </p:nvGrpSpPr>
        <p:grpSpPr>
          <a:xfrm>
            <a:off x="7655823" y="4746721"/>
            <a:ext cx="1277544" cy="277038"/>
            <a:chOff x="5788026" y="4610101"/>
            <a:chExt cx="1281113" cy="277812"/>
          </a:xfrm>
        </p:grpSpPr>
        <p:sp>
          <p:nvSpPr>
            <p:cNvPr id="39" name="Rectangle 188">
              <a:extLst>
                <a:ext uri="{FF2B5EF4-FFF2-40B4-BE49-F238E27FC236}">
                  <a16:creationId xmlns:a16="http://schemas.microsoft.com/office/drawing/2014/main" id="{D388CE12-7D8A-4E83-BFDD-E2E4D4F89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1151" y="4610101"/>
              <a:ext cx="407988" cy="277812"/>
            </a:xfrm>
            <a:prstGeom prst="rect">
              <a:avLst/>
            </a:prstGeom>
            <a:solidFill>
              <a:srgbClr val="224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40" name="Freeform 189">
              <a:extLst>
                <a:ext uri="{FF2B5EF4-FFF2-40B4-BE49-F238E27FC236}">
                  <a16:creationId xmlns:a16="http://schemas.microsoft.com/office/drawing/2014/main" id="{1334BEEF-E29D-4A0D-ACB8-3A433D4344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62751" y="4645025"/>
              <a:ext cx="204788" cy="203200"/>
            </a:xfrm>
            <a:custGeom>
              <a:avLst/>
              <a:gdLst>
                <a:gd name="T0" fmla="*/ 126 w 129"/>
                <a:gd name="T1" fmla="*/ 72 h 128"/>
                <a:gd name="T2" fmla="*/ 115 w 129"/>
                <a:gd name="T3" fmla="*/ 72 h 128"/>
                <a:gd name="T4" fmla="*/ 111 w 129"/>
                <a:gd name="T5" fmla="*/ 63 h 128"/>
                <a:gd name="T6" fmla="*/ 120 w 129"/>
                <a:gd name="T7" fmla="*/ 57 h 128"/>
                <a:gd name="T8" fmla="*/ 129 w 129"/>
                <a:gd name="T9" fmla="*/ 63 h 128"/>
                <a:gd name="T10" fmla="*/ 107 w 129"/>
                <a:gd name="T11" fmla="*/ 44 h 128"/>
                <a:gd name="T12" fmla="*/ 118 w 129"/>
                <a:gd name="T13" fmla="*/ 44 h 128"/>
                <a:gd name="T14" fmla="*/ 121 w 129"/>
                <a:gd name="T15" fmla="*/ 34 h 128"/>
                <a:gd name="T16" fmla="*/ 113 w 129"/>
                <a:gd name="T17" fmla="*/ 29 h 128"/>
                <a:gd name="T18" fmla="*/ 104 w 129"/>
                <a:gd name="T19" fmla="*/ 34 h 128"/>
                <a:gd name="T20" fmla="*/ 94 w 129"/>
                <a:gd name="T21" fmla="*/ 10 h 128"/>
                <a:gd name="T22" fmla="*/ 86 w 129"/>
                <a:gd name="T23" fmla="*/ 14 h 128"/>
                <a:gd name="T24" fmla="*/ 88 w 129"/>
                <a:gd name="T25" fmla="*/ 21 h 128"/>
                <a:gd name="T26" fmla="*/ 96 w 129"/>
                <a:gd name="T27" fmla="*/ 23 h 128"/>
                <a:gd name="T28" fmla="*/ 99 w 129"/>
                <a:gd name="T29" fmla="*/ 15 h 128"/>
                <a:gd name="T30" fmla="*/ 66 w 129"/>
                <a:gd name="T31" fmla="*/ 6 h 128"/>
                <a:gd name="T32" fmla="*/ 62 w 129"/>
                <a:gd name="T33" fmla="*/ 6 h 128"/>
                <a:gd name="T34" fmla="*/ 61 w 129"/>
                <a:gd name="T35" fmla="*/ 10 h 128"/>
                <a:gd name="T36" fmla="*/ 64 w 129"/>
                <a:gd name="T37" fmla="*/ 13 h 128"/>
                <a:gd name="T38" fmla="*/ 68 w 129"/>
                <a:gd name="T39" fmla="*/ 10 h 128"/>
                <a:gd name="T40" fmla="*/ 66 w 129"/>
                <a:gd name="T41" fmla="*/ 6 h 128"/>
                <a:gd name="T42" fmla="*/ 36 w 129"/>
                <a:gd name="T43" fmla="*/ 10 h 128"/>
                <a:gd name="T44" fmla="*/ 30 w 129"/>
                <a:gd name="T45" fmla="*/ 15 h 128"/>
                <a:gd name="T46" fmla="*/ 33 w 129"/>
                <a:gd name="T47" fmla="*/ 23 h 128"/>
                <a:gd name="T48" fmla="*/ 41 w 129"/>
                <a:gd name="T49" fmla="*/ 21 h 128"/>
                <a:gd name="T50" fmla="*/ 42 w 129"/>
                <a:gd name="T51" fmla="*/ 14 h 128"/>
                <a:gd name="T52" fmla="*/ 16 w 129"/>
                <a:gd name="T53" fmla="*/ 29 h 128"/>
                <a:gd name="T54" fmla="*/ 7 w 129"/>
                <a:gd name="T55" fmla="*/ 34 h 128"/>
                <a:gd name="T56" fmla="*/ 11 w 129"/>
                <a:gd name="T57" fmla="*/ 44 h 128"/>
                <a:gd name="T58" fmla="*/ 21 w 129"/>
                <a:gd name="T59" fmla="*/ 44 h 128"/>
                <a:gd name="T60" fmla="*/ 25 w 129"/>
                <a:gd name="T61" fmla="*/ 34 h 128"/>
                <a:gd name="T62" fmla="*/ 14 w 129"/>
                <a:gd name="T63" fmla="*/ 72 h 128"/>
                <a:gd name="T64" fmla="*/ 17 w 129"/>
                <a:gd name="T65" fmla="*/ 63 h 128"/>
                <a:gd name="T66" fmla="*/ 9 w 129"/>
                <a:gd name="T67" fmla="*/ 57 h 128"/>
                <a:gd name="T68" fmla="*/ 0 w 129"/>
                <a:gd name="T69" fmla="*/ 63 h 128"/>
                <a:gd name="T70" fmla="*/ 3 w 129"/>
                <a:gd name="T71" fmla="*/ 72 h 128"/>
                <a:gd name="T72" fmla="*/ 18 w 129"/>
                <a:gd name="T73" fmla="*/ 91 h 128"/>
                <a:gd name="T74" fmla="*/ 14 w 129"/>
                <a:gd name="T75" fmla="*/ 91 h 128"/>
                <a:gd name="T76" fmla="*/ 12 w 129"/>
                <a:gd name="T77" fmla="*/ 94 h 128"/>
                <a:gd name="T78" fmla="*/ 16 w 129"/>
                <a:gd name="T79" fmla="*/ 97 h 128"/>
                <a:gd name="T80" fmla="*/ 20 w 129"/>
                <a:gd name="T81" fmla="*/ 94 h 128"/>
                <a:gd name="T82" fmla="*/ 18 w 129"/>
                <a:gd name="T83" fmla="*/ 91 h 128"/>
                <a:gd name="T84" fmla="*/ 35 w 129"/>
                <a:gd name="T85" fmla="*/ 107 h 128"/>
                <a:gd name="T86" fmla="*/ 29 w 129"/>
                <a:gd name="T87" fmla="*/ 113 h 128"/>
                <a:gd name="T88" fmla="*/ 33 w 129"/>
                <a:gd name="T89" fmla="*/ 119 h 128"/>
                <a:gd name="T90" fmla="*/ 41 w 129"/>
                <a:gd name="T91" fmla="*/ 118 h 128"/>
                <a:gd name="T92" fmla="*/ 42 w 129"/>
                <a:gd name="T93" fmla="*/ 111 h 128"/>
                <a:gd name="T94" fmla="*/ 64 w 129"/>
                <a:gd name="T95" fmla="*/ 113 h 128"/>
                <a:gd name="T96" fmla="*/ 55 w 129"/>
                <a:gd name="T97" fmla="*/ 119 h 128"/>
                <a:gd name="T98" fmla="*/ 59 w 129"/>
                <a:gd name="T99" fmla="*/ 128 h 128"/>
                <a:gd name="T100" fmla="*/ 69 w 129"/>
                <a:gd name="T101" fmla="*/ 128 h 128"/>
                <a:gd name="T102" fmla="*/ 73 w 129"/>
                <a:gd name="T103" fmla="*/ 119 h 128"/>
                <a:gd name="T104" fmla="*/ 93 w 129"/>
                <a:gd name="T105" fmla="*/ 108 h 128"/>
                <a:gd name="T106" fmla="*/ 86 w 129"/>
                <a:gd name="T107" fmla="*/ 111 h 128"/>
                <a:gd name="T108" fmla="*/ 88 w 129"/>
                <a:gd name="T109" fmla="*/ 119 h 128"/>
                <a:gd name="T110" fmla="*/ 96 w 129"/>
                <a:gd name="T111" fmla="*/ 119 h 128"/>
                <a:gd name="T112" fmla="*/ 99 w 129"/>
                <a:gd name="T113" fmla="*/ 113 h 128"/>
                <a:gd name="T114" fmla="*/ 115 w 129"/>
                <a:gd name="T115" fmla="*/ 91 h 128"/>
                <a:gd name="T116" fmla="*/ 110 w 129"/>
                <a:gd name="T117" fmla="*/ 91 h 128"/>
                <a:gd name="T118" fmla="*/ 109 w 129"/>
                <a:gd name="T119" fmla="*/ 94 h 128"/>
                <a:gd name="T120" fmla="*/ 113 w 129"/>
                <a:gd name="T121" fmla="*/ 97 h 128"/>
                <a:gd name="T122" fmla="*/ 116 w 129"/>
                <a:gd name="T123" fmla="*/ 94 h 128"/>
                <a:gd name="T124" fmla="*/ 115 w 129"/>
                <a:gd name="T125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" h="128">
                  <a:moveTo>
                    <a:pt x="126" y="64"/>
                  </a:moveTo>
                  <a:lnTo>
                    <a:pt x="124" y="66"/>
                  </a:lnTo>
                  <a:lnTo>
                    <a:pt x="125" y="70"/>
                  </a:lnTo>
                  <a:lnTo>
                    <a:pt x="126" y="72"/>
                  </a:lnTo>
                  <a:lnTo>
                    <a:pt x="124" y="71"/>
                  </a:lnTo>
                  <a:lnTo>
                    <a:pt x="120" y="69"/>
                  </a:lnTo>
                  <a:lnTo>
                    <a:pt x="117" y="71"/>
                  </a:lnTo>
                  <a:lnTo>
                    <a:pt x="115" y="72"/>
                  </a:lnTo>
                  <a:lnTo>
                    <a:pt x="115" y="70"/>
                  </a:lnTo>
                  <a:lnTo>
                    <a:pt x="117" y="66"/>
                  </a:lnTo>
                  <a:lnTo>
                    <a:pt x="113" y="64"/>
                  </a:lnTo>
                  <a:lnTo>
                    <a:pt x="111" y="63"/>
                  </a:lnTo>
                  <a:lnTo>
                    <a:pt x="114" y="63"/>
                  </a:lnTo>
                  <a:lnTo>
                    <a:pt x="118" y="63"/>
                  </a:lnTo>
                  <a:lnTo>
                    <a:pt x="119" y="59"/>
                  </a:lnTo>
                  <a:lnTo>
                    <a:pt x="120" y="57"/>
                  </a:lnTo>
                  <a:lnTo>
                    <a:pt x="121" y="59"/>
                  </a:lnTo>
                  <a:lnTo>
                    <a:pt x="122" y="63"/>
                  </a:lnTo>
                  <a:lnTo>
                    <a:pt x="126" y="63"/>
                  </a:lnTo>
                  <a:lnTo>
                    <a:pt x="129" y="63"/>
                  </a:lnTo>
                  <a:lnTo>
                    <a:pt x="126" y="64"/>
                  </a:lnTo>
                  <a:close/>
                  <a:moveTo>
                    <a:pt x="109" y="38"/>
                  </a:moveTo>
                  <a:lnTo>
                    <a:pt x="108" y="42"/>
                  </a:lnTo>
                  <a:lnTo>
                    <a:pt x="107" y="44"/>
                  </a:lnTo>
                  <a:lnTo>
                    <a:pt x="110" y="43"/>
                  </a:lnTo>
                  <a:lnTo>
                    <a:pt x="113" y="40"/>
                  </a:lnTo>
                  <a:lnTo>
                    <a:pt x="116" y="43"/>
                  </a:lnTo>
                  <a:lnTo>
                    <a:pt x="118" y="44"/>
                  </a:lnTo>
                  <a:lnTo>
                    <a:pt x="117" y="42"/>
                  </a:lnTo>
                  <a:lnTo>
                    <a:pt x="116" y="38"/>
                  </a:lnTo>
                  <a:lnTo>
                    <a:pt x="119" y="36"/>
                  </a:lnTo>
                  <a:lnTo>
                    <a:pt x="121" y="34"/>
                  </a:lnTo>
                  <a:lnTo>
                    <a:pt x="118" y="34"/>
                  </a:lnTo>
                  <a:lnTo>
                    <a:pt x="115" y="34"/>
                  </a:lnTo>
                  <a:lnTo>
                    <a:pt x="113" y="31"/>
                  </a:lnTo>
                  <a:lnTo>
                    <a:pt x="113" y="29"/>
                  </a:lnTo>
                  <a:lnTo>
                    <a:pt x="112" y="31"/>
                  </a:lnTo>
                  <a:lnTo>
                    <a:pt x="110" y="34"/>
                  </a:lnTo>
                  <a:lnTo>
                    <a:pt x="107" y="34"/>
                  </a:lnTo>
                  <a:lnTo>
                    <a:pt x="104" y="34"/>
                  </a:lnTo>
                  <a:lnTo>
                    <a:pt x="106" y="36"/>
                  </a:lnTo>
                  <a:lnTo>
                    <a:pt x="109" y="38"/>
                  </a:lnTo>
                  <a:close/>
                  <a:moveTo>
                    <a:pt x="94" y="14"/>
                  </a:moveTo>
                  <a:lnTo>
                    <a:pt x="94" y="10"/>
                  </a:lnTo>
                  <a:lnTo>
                    <a:pt x="93" y="8"/>
                  </a:lnTo>
                  <a:lnTo>
                    <a:pt x="91" y="10"/>
                  </a:lnTo>
                  <a:lnTo>
                    <a:pt x="91" y="14"/>
                  </a:lnTo>
                  <a:lnTo>
                    <a:pt x="86" y="14"/>
                  </a:lnTo>
                  <a:lnTo>
                    <a:pt x="84" y="14"/>
                  </a:lnTo>
                  <a:lnTo>
                    <a:pt x="86" y="15"/>
                  </a:lnTo>
                  <a:lnTo>
                    <a:pt x="89" y="18"/>
                  </a:lnTo>
                  <a:lnTo>
                    <a:pt x="88" y="21"/>
                  </a:lnTo>
                  <a:lnTo>
                    <a:pt x="87" y="24"/>
                  </a:lnTo>
                  <a:lnTo>
                    <a:pt x="89" y="23"/>
                  </a:lnTo>
                  <a:lnTo>
                    <a:pt x="93" y="20"/>
                  </a:lnTo>
                  <a:lnTo>
                    <a:pt x="96" y="23"/>
                  </a:lnTo>
                  <a:lnTo>
                    <a:pt x="98" y="24"/>
                  </a:lnTo>
                  <a:lnTo>
                    <a:pt x="97" y="21"/>
                  </a:lnTo>
                  <a:lnTo>
                    <a:pt x="96" y="18"/>
                  </a:lnTo>
                  <a:lnTo>
                    <a:pt x="99" y="15"/>
                  </a:lnTo>
                  <a:lnTo>
                    <a:pt x="102" y="14"/>
                  </a:lnTo>
                  <a:lnTo>
                    <a:pt x="99" y="14"/>
                  </a:lnTo>
                  <a:lnTo>
                    <a:pt x="94" y="14"/>
                  </a:lnTo>
                  <a:close/>
                  <a:moveTo>
                    <a:pt x="66" y="6"/>
                  </a:moveTo>
                  <a:lnTo>
                    <a:pt x="65" y="3"/>
                  </a:lnTo>
                  <a:lnTo>
                    <a:pt x="64" y="0"/>
                  </a:lnTo>
                  <a:lnTo>
                    <a:pt x="63" y="3"/>
                  </a:lnTo>
                  <a:lnTo>
                    <a:pt x="62" y="6"/>
                  </a:lnTo>
                  <a:lnTo>
                    <a:pt x="58" y="6"/>
                  </a:lnTo>
                  <a:lnTo>
                    <a:pt x="55" y="6"/>
                  </a:lnTo>
                  <a:lnTo>
                    <a:pt x="58" y="8"/>
                  </a:lnTo>
                  <a:lnTo>
                    <a:pt x="61" y="10"/>
                  </a:lnTo>
                  <a:lnTo>
                    <a:pt x="60" y="14"/>
                  </a:lnTo>
                  <a:lnTo>
                    <a:pt x="59" y="16"/>
                  </a:lnTo>
                  <a:lnTo>
                    <a:pt x="61" y="15"/>
                  </a:lnTo>
                  <a:lnTo>
                    <a:pt x="64" y="13"/>
                  </a:lnTo>
                  <a:lnTo>
                    <a:pt x="67" y="15"/>
                  </a:lnTo>
                  <a:lnTo>
                    <a:pt x="69" y="16"/>
                  </a:lnTo>
                  <a:lnTo>
                    <a:pt x="69" y="14"/>
                  </a:lnTo>
                  <a:lnTo>
                    <a:pt x="68" y="10"/>
                  </a:lnTo>
                  <a:lnTo>
                    <a:pt x="71" y="8"/>
                  </a:lnTo>
                  <a:lnTo>
                    <a:pt x="73" y="6"/>
                  </a:lnTo>
                  <a:lnTo>
                    <a:pt x="70" y="6"/>
                  </a:lnTo>
                  <a:lnTo>
                    <a:pt x="66" y="6"/>
                  </a:lnTo>
                  <a:close/>
                  <a:moveTo>
                    <a:pt x="39" y="14"/>
                  </a:moveTo>
                  <a:lnTo>
                    <a:pt x="37" y="10"/>
                  </a:lnTo>
                  <a:lnTo>
                    <a:pt x="36" y="8"/>
                  </a:lnTo>
                  <a:lnTo>
                    <a:pt x="36" y="10"/>
                  </a:lnTo>
                  <a:lnTo>
                    <a:pt x="34" y="14"/>
                  </a:lnTo>
                  <a:lnTo>
                    <a:pt x="31" y="14"/>
                  </a:lnTo>
                  <a:lnTo>
                    <a:pt x="28" y="14"/>
                  </a:lnTo>
                  <a:lnTo>
                    <a:pt x="30" y="15"/>
                  </a:lnTo>
                  <a:lnTo>
                    <a:pt x="33" y="17"/>
                  </a:lnTo>
                  <a:lnTo>
                    <a:pt x="32" y="21"/>
                  </a:lnTo>
                  <a:lnTo>
                    <a:pt x="31" y="24"/>
                  </a:lnTo>
                  <a:lnTo>
                    <a:pt x="33" y="23"/>
                  </a:lnTo>
                  <a:lnTo>
                    <a:pt x="36" y="20"/>
                  </a:lnTo>
                  <a:lnTo>
                    <a:pt x="39" y="23"/>
                  </a:lnTo>
                  <a:lnTo>
                    <a:pt x="42" y="24"/>
                  </a:lnTo>
                  <a:lnTo>
                    <a:pt x="41" y="21"/>
                  </a:lnTo>
                  <a:lnTo>
                    <a:pt x="40" y="17"/>
                  </a:lnTo>
                  <a:lnTo>
                    <a:pt x="43" y="15"/>
                  </a:lnTo>
                  <a:lnTo>
                    <a:pt x="45" y="14"/>
                  </a:lnTo>
                  <a:lnTo>
                    <a:pt x="42" y="14"/>
                  </a:lnTo>
                  <a:lnTo>
                    <a:pt x="39" y="14"/>
                  </a:lnTo>
                  <a:close/>
                  <a:moveTo>
                    <a:pt x="18" y="34"/>
                  </a:moveTo>
                  <a:lnTo>
                    <a:pt x="17" y="31"/>
                  </a:lnTo>
                  <a:lnTo>
                    <a:pt x="16" y="29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0" y="34"/>
                  </a:lnTo>
                  <a:lnTo>
                    <a:pt x="7" y="34"/>
                  </a:lnTo>
                  <a:lnTo>
                    <a:pt x="9" y="36"/>
                  </a:lnTo>
                  <a:lnTo>
                    <a:pt x="12" y="38"/>
                  </a:lnTo>
                  <a:lnTo>
                    <a:pt x="12" y="42"/>
                  </a:lnTo>
                  <a:lnTo>
                    <a:pt x="11" y="44"/>
                  </a:lnTo>
                  <a:lnTo>
                    <a:pt x="13" y="43"/>
                  </a:lnTo>
                  <a:lnTo>
                    <a:pt x="16" y="40"/>
                  </a:lnTo>
                  <a:lnTo>
                    <a:pt x="19" y="43"/>
                  </a:lnTo>
                  <a:lnTo>
                    <a:pt x="21" y="44"/>
                  </a:lnTo>
                  <a:lnTo>
                    <a:pt x="20" y="42"/>
                  </a:lnTo>
                  <a:lnTo>
                    <a:pt x="20" y="38"/>
                  </a:lnTo>
                  <a:lnTo>
                    <a:pt x="23" y="36"/>
                  </a:lnTo>
                  <a:lnTo>
                    <a:pt x="25" y="34"/>
                  </a:lnTo>
                  <a:lnTo>
                    <a:pt x="22" y="34"/>
                  </a:lnTo>
                  <a:lnTo>
                    <a:pt x="18" y="34"/>
                  </a:lnTo>
                  <a:close/>
                  <a:moveTo>
                    <a:pt x="12" y="71"/>
                  </a:moveTo>
                  <a:lnTo>
                    <a:pt x="14" y="72"/>
                  </a:lnTo>
                  <a:lnTo>
                    <a:pt x="13" y="70"/>
                  </a:lnTo>
                  <a:lnTo>
                    <a:pt x="12" y="66"/>
                  </a:lnTo>
                  <a:lnTo>
                    <a:pt x="15" y="64"/>
                  </a:lnTo>
                  <a:lnTo>
                    <a:pt x="17" y="63"/>
                  </a:lnTo>
                  <a:lnTo>
                    <a:pt x="14" y="63"/>
                  </a:lnTo>
                  <a:lnTo>
                    <a:pt x="11" y="63"/>
                  </a:lnTo>
                  <a:lnTo>
                    <a:pt x="9" y="59"/>
                  </a:lnTo>
                  <a:lnTo>
                    <a:pt x="9" y="57"/>
                  </a:lnTo>
                  <a:lnTo>
                    <a:pt x="7" y="59"/>
                  </a:lnTo>
                  <a:lnTo>
                    <a:pt x="6" y="63"/>
                  </a:lnTo>
                  <a:lnTo>
                    <a:pt x="2" y="63"/>
                  </a:lnTo>
                  <a:lnTo>
                    <a:pt x="0" y="63"/>
                  </a:lnTo>
                  <a:lnTo>
                    <a:pt x="2" y="64"/>
                  </a:lnTo>
                  <a:lnTo>
                    <a:pt x="5" y="66"/>
                  </a:lnTo>
                  <a:lnTo>
                    <a:pt x="3" y="70"/>
                  </a:lnTo>
                  <a:lnTo>
                    <a:pt x="3" y="72"/>
                  </a:lnTo>
                  <a:lnTo>
                    <a:pt x="5" y="71"/>
                  </a:lnTo>
                  <a:lnTo>
                    <a:pt x="9" y="68"/>
                  </a:lnTo>
                  <a:lnTo>
                    <a:pt x="12" y="71"/>
                  </a:lnTo>
                  <a:close/>
                  <a:moveTo>
                    <a:pt x="18" y="91"/>
                  </a:moveTo>
                  <a:lnTo>
                    <a:pt x="17" y="87"/>
                  </a:lnTo>
                  <a:lnTo>
                    <a:pt x="16" y="85"/>
                  </a:lnTo>
                  <a:lnTo>
                    <a:pt x="15" y="87"/>
                  </a:lnTo>
                  <a:lnTo>
                    <a:pt x="14" y="91"/>
                  </a:lnTo>
                  <a:lnTo>
                    <a:pt x="10" y="91"/>
                  </a:lnTo>
                  <a:lnTo>
                    <a:pt x="7" y="91"/>
                  </a:lnTo>
                  <a:lnTo>
                    <a:pt x="9" y="92"/>
                  </a:lnTo>
                  <a:lnTo>
                    <a:pt x="12" y="94"/>
                  </a:lnTo>
                  <a:lnTo>
                    <a:pt x="12" y="98"/>
                  </a:lnTo>
                  <a:lnTo>
                    <a:pt x="11" y="100"/>
                  </a:lnTo>
                  <a:lnTo>
                    <a:pt x="12" y="99"/>
                  </a:lnTo>
                  <a:lnTo>
                    <a:pt x="16" y="97"/>
                  </a:lnTo>
                  <a:lnTo>
                    <a:pt x="19" y="99"/>
                  </a:lnTo>
                  <a:lnTo>
                    <a:pt x="21" y="100"/>
                  </a:lnTo>
                  <a:lnTo>
                    <a:pt x="20" y="98"/>
                  </a:lnTo>
                  <a:lnTo>
                    <a:pt x="20" y="94"/>
                  </a:lnTo>
                  <a:lnTo>
                    <a:pt x="23" y="92"/>
                  </a:lnTo>
                  <a:lnTo>
                    <a:pt x="25" y="91"/>
                  </a:lnTo>
                  <a:lnTo>
                    <a:pt x="22" y="91"/>
                  </a:lnTo>
                  <a:lnTo>
                    <a:pt x="18" y="91"/>
                  </a:lnTo>
                  <a:close/>
                  <a:moveTo>
                    <a:pt x="38" y="111"/>
                  </a:moveTo>
                  <a:lnTo>
                    <a:pt x="37" y="107"/>
                  </a:lnTo>
                  <a:lnTo>
                    <a:pt x="36" y="105"/>
                  </a:lnTo>
                  <a:lnTo>
                    <a:pt x="35" y="107"/>
                  </a:lnTo>
                  <a:lnTo>
                    <a:pt x="34" y="111"/>
                  </a:lnTo>
                  <a:lnTo>
                    <a:pt x="30" y="111"/>
                  </a:lnTo>
                  <a:lnTo>
                    <a:pt x="27" y="111"/>
                  </a:lnTo>
                  <a:lnTo>
                    <a:pt x="29" y="113"/>
                  </a:lnTo>
                  <a:lnTo>
                    <a:pt x="33" y="115"/>
                  </a:lnTo>
                  <a:lnTo>
                    <a:pt x="31" y="118"/>
                  </a:lnTo>
                  <a:lnTo>
                    <a:pt x="31" y="121"/>
                  </a:lnTo>
                  <a:lnTo>
                    <a:pt x="33" y="119"/>
                  </a:lnTo>
                  <a:lnTo>
                    <a:pt x="36" y="117"/>
                  </a:lnTo>
                  <a:lnTo>
                    <a:pt x="39" y="119"/>
                  </a:lnTo>
                  <a:lnTo>
                    <a:pt x="42" y="121"/>
                  </a:lnTo>
                  <a:lnTo>
                    <a:pt x="41" y="118"/>
                  </a:lnTo>
                  <a:lnTo>
                    <a:pt x="39" y="115"/>
                  </a:lnTo>
                  <a:lnTo>
                    <a:pt x="42" y="113"/>
                  </a:lnTo>
                  <a:lnTo>
                    <a:pt x="44" y="111"/>
                  </a:lnTo>
                  <a:lnTo>
                    <a:pt x="42" y="111"/>
                  </a:lnTo>
                  <a:lnTo>
                    <a:pt x="38" y="111"/>
                  </a:lnTo>
                  <a:close/>
                  <a:moveTo>
                    <a:pt x="66" y="118"/>
                  </a:moveTo>
                  <a:lnTo>
                    <a:pt x="65" y="115"/>
                  </a:lnTo>
                  <a:lnTo>
                    <a:pt x="64" y="113"/>
                  </a:lnTo>
                  <a:lnTo>
                    <a:pt x="63" y="115"/>
                  </a:lnTo>
                  <a:lnTo>
                    <a:pt x="62" y="118"/>
                  </a:lnTo>
                  <a:lnTo>
                    <a:pt x="58" y="119"/>
                  </a:lnTo>
                  <a:lnTo>
                    <a:pt x="55" y="119"/>
                  </a:lnTo>
                  <a:lnTo>
                    <a:pt x="58" y="120"/>
                  </a:lnTo>
                  <a:lnTo>
                    <a:pt x="61" y="122"/>
                  </a:lnTo>
                  <a:lnTo>
                    <a:pt x="60" y="126"/>
                  </a:lnTo>
                  <a:lnTo>
                    <a:pt x="59" y="128"/>
                  </a:lnTo>
                  <a:lnTo>
                    <a:pt x="61" y="127"/>
                  </a:lnTo>
                  <a:lnTo>
                    <a:pt x="64" y="125"/>
                  </a:lnTo>
                  <a:lnTo>
                    <a:pt x="67" y="127"/>
                  </a:lnTo>
                  <a:lnTo>
                    <a:pt x="69" y="128"/>
                  </a:lnTo>
                  <a:lnTo>
                    <a:pt x="69" y="126"/>
                  </a:lnTo>
                  <a:lnTo>
                    <a:pt x="68" y="122"/>
                  </a:lnTo>
                  <a:lnTo>
                    <a:pt x="71" y="120"/>
                  </a:lnTo>
                  <a:lnTo>
                    <a:pt x="73" y="119"/>
                  </a:lnTo>
                  <a:lnTo>
                    <a:pt x="70" y="119"/>
                  </a:lnTo>
                  <a:lnTo>
                    <a:pt x="66" y="118"/>
                  </a:lnTo>
                  <a:close/>
                  <a:moveTo>
                    <a:pt x="94" y="111"/>
                  </a:moveTo>
                  <a:lnTo>
                    <a:pt x="93" y="108"/>
                  </a:lnTo>
                  <a:lnTo>
                    <a:pt x="92" y="105"/>
                  </a:lnTo>
                  <a:lnTo>
                    <a:pt x="91" y="108"/>
                  </a:lnTo>
                  <a:lnTo>
                    <a:pt x="90" y="111"/>
                  </a:lnTo>
                  <a:lnTo>
                    <a:pt x="86" y="111"/>
                  </a:lnTo>
                  <a:lnTo>
                    <a:pt x="83" y="111"/>
                  </a:lnTo>
                  <a:lnTo>
                    <a:pt x="85" y="113"/>
                  </a:lnTo>
                  <a:lnTo>
                    <a:pt x="88" y="115"/>
                  </a:lnTo>
                  <a:lnTo>
                    <a:pt x="88" y="119"/>
                  </a:lnTo>
                  <a:lnTo>
                    <a:pt x="87" y="121"/>
                  </a:lnTo>
                  <a:lnTo>
                    <a:pt x="89" y="119"/>
                  </a:lnTo>
                  <a:lnTo>
                    <a:pt x="92" y="117"/>
                  </a:lnTo>
                  <a:lnTo>
                    <a:pt x="96" y="119"/>
                  </a:lnTo>
                  <a:lnTo>
                    <a:pt x="98" y="121"/>
                  </a:lnTo>
                  <a:lnTo>
                    <a:pt x="97" y="119"/>
                  </a:lnTo>
                  <a:lnTo>
                    <a:pt x="96" y="115"/>
                  </a:lnTo>
                  <a:lnTo>
                    <a:pt x="99" y="113"/>
                  </a:lnTo>
                  <a:lnTo>
                    <a:pt x="101" y="111"/>
                  </a:lnTo>
                  <a:lnTo>
                    <a:pt x="99" y="111"/>
                  </a:lnTo>
                  <a:lnTo>
                    <a:pt x="94" y="111"/>
                  </a:lnTo>
                  <a:close/>
                  <a:moveTo>
                    <a:pt x="115" y="91"/>
                  </a:moveTo>
                  <a:lnTo>
                    <a:pt x="113" y="87"/>
                  </a:lnTo>
                  <a:lnTo>
                    <a:pt x="113" y="85"/>
                  </a:lnTo>
                  <a:lnTo>
                    <a:pt x="112" y="87"/>
                  </a:lnTo>
                  <a:lnTo>
                    <a:pt x="110" y="91"/>
                  </a:lnTo>
                  <a:lnTo>
                    <a:pt x="107" y="91"/>
                  </a:lnTo>
                  <a:lnTo>
                    <a:pt x="104" y="91"/>
                  </a:lnTo>
                  <a:lnTo>
                    <a:pt x="106" y="92"/>
                  </a:lnTo>
                  <a:lnTo>
                    <a:pt x="109" y="94"/>
                  </a:lnTo>
                  <a:lnTo>
                    <a:pt x="108" y="98"/>
                  </a:lnTo>
                  <a:lnTo>
                    <a:pt x="107" y="100"/>
                  </a:lnTo>
                  <a:lnTo>
                    <a:pt x="110" y="100"/>
                  </a:lnTo>
                  <a:lnTo>
                    <a:pt x="113" y="97"/>
                  </a:lnTo>
                  <a:lnTo>
                    <a:pt x="115" y="100"/>
                  </a:lnTo>
                  <a:lnTo>
                    <a:pt x="118" y="100"/>
                  </a:lnTo>
                  <a:lnTo>
                    <a:pt x="117" y="98"/>
                  </a:lnTo>
                  <a:lnTo>
                    <a:pt x="116" y="94"/>
                  </a:lnTo>
                  <a:lnTo>
                    <a:pt x="119" y="92"/>
                  </a:lnTo>
                  <a:lnTo>
                    <a:pt x="121" y="91"/>
                  </a:lnTo>
                  <a:lnTo>
                    <a:pt x="118" y="91"/>
                  </a:lnTo>
                  <a:lnTo>
                    <a:pt x="115" y="91"/>
                  </a:lnTo>
                  <a:close/>
                </a:path>
              </a:pathLst>
            </a:custGeom>
            <a:solidFill>
              <a:srgbClr val="F9EC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  <p:sp>
          <p:nvSpPr>
            <p:cNvPr id="41" name="Freeform 190">
              <a:extLst>
                <a:ext uri="{FF2B5EF4-FFF2-40B4-BE49-F238E27FC236}">
                  <a16:creationId xmlns:a16="http://schemas.microsoft.com/office/drawing/2014/main" id="{974059AF-5C78-4E90-AF1F-BD73B39050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88026" y="4618038"/>
              <a:ext cx="815975" cy="261937"/>
            </a:xfrm>
            <a:custGeom>
              <a:avLst/>
              <a:gdLst>
                <a:gd name="T0" fmla="*/ 175 w 702"/>
                <a:gd name="T1" fmla="*/ 16 h 224"/>
                <a:gd name="T2" fmla="*/ 233 w 702"/>
                <a:gd name="T3" fmla="*/ 52 h 224"/>
                <a:gd name="T4" fmla="*/ 296 w 702"/>
                <a:gd name="T5" fmla="*/ 15 h 224"/>
                <a:gd name="T6" fmla="*/ 330 w 702"/>
                <a:gd name="T7" fmla="*/ 52 h 224"/>
                <a:gd name="T8" fmla="*/ 325 w 702"/>
                <a:gd name="T9" fmla="*/ 46 h 224"/>
                <a:gd name="T10" fmla="*/ 346 w 702"/>
                <a:gd name="T11" fmla="*/ 20 h 224"/>
                <a:gd name="T12" fmla="*/ 403 w 702"/>
                <a:gd name="T13" fmla="*/ 19 h 224"/>
                <a:gd name="T14" fmla="*/ 427 w 702"/>
                <a:gd name="T15" fmla="*/ 22 h 224"/>
                <a:gd name="T16" fmla="*/ 465 w 702"/>
                <a:gd name="T17" fmla="*/ 23 h 224"/>
                <a:gd name="T18" fmla="*/ 456 w 702"/>
                <a:gd name="T19" fmla="*/ 33 h 224"/>
                <a:gd name="T20" fmla="*/ 533 w 702"/>
                <a:gd name="T21" fmla="*/ 52 h 224"/>
                <a:gd name="T22" fmla="*/ 587 w 702"/>
                <a:gd name="T23" fmla="*/ 15 h 224"/>
                <a:gd name="T24" fmla="*/ 619 w 702"/>
                <a:gd name="T25" fmla="*/ 45 h 224"/>
                <a:gd name="T26" fmla="*/ 625 w 702"/>
                <a:gd name="T27" fmla="*/ 46 h 224"/>
                <a:gd name="T28" fmla="*/ 631 w 702"/>
                <a:gd name="T29" fmla="*/ 1 h 224"/>
                <a:gd name="T30" fmla="*/ 673 w 702"/>
                <a:gd name="T31" fmla="*/ 19 h 224"/>
                <a:gd name="T32" fmla="*/ 38 w 702"/>
                <a:gd name="T33" fmla="*/ 80 h 224"/>
                <a:gd name="T34" fmla="*/ 54 w 702"/>
                <a:gd name="T35" fmla="*/ 131 h 224"/>
                <a:gd name="T36" fmla="*/ 100 w 702"/>
                <a:gd name="T37" fmla="*/ 101 h 224"/>
                <a:gd name="T38" fmla="*/ 69 w 702"/>
                <a:gd name="T39" fmla="*/ 121 h 224"/>
                <a:gd name="T40" fmla="*/ 117 w 702"/>
                <a:gd name="T41" fmla="*/ 100 h 224"/>
                <a:gd name="T42" fmla="*/ 130 w 702"/>
                <a:gd name="T43" fmla="*/ 125 h 224"/>
                <a:gd name="T44" fmla="*/ 183 w 702"/>
                <a:gd name="T45" fmla="*/ 99 h 224"/>
                <a:gd name="T46" fmla="*/ 152 w 702"/>
                <a:gd name="T47" fmla="*/ 131 h 224"/>
                <a:gd name="T48" fmla="*/ 217 w 702"/>
                <a:gd name="T49" fmla="*/ 132 h 224"/>
                <a:gd name="T50" fmla="*/ 262 w 702"/>
                <a:gd name="T51" fmla="*/ 100 h 224"/>
                <a:gd name="T52" fmla="*/ 251 w 702"/>
                <a:gd name="T53" fmla="*/ 125 h 224"/>
                <a:gd name="T54" fmla="*/ 348 w 702"/>
                <a:gd name="T55" fmla="*/ 86 h 224"/>
                <a:gd name="T56" fmla="*/ 360 w 702"/>
                <a:gd name="T57" fmla="*/ 80 h 224"/>
                <a:gd name="T58" fmla="*/ 394 w 702"/>
                <a:gd name="T59" fmla="*/ 131 h 224"/>
                <a:gd name="T60" fmla="*/ 414 w 702"/>
                <a:gd name="T61" fmla="*/ 97 h 224"/>
                <a:gd name="T62" fmla="*/ 480 w 702"/>
                <a:gd name="T63" fmla="*/ 94 h 224"/>
                <a:gd name="T64" fmla="*/ 496 w 702"/>
                <a:gd name="T65" fmla="*/ 131 h 224"/>
                <a:gd name="T66" fmla="*/ 525 w 702"/>
                <a:gd name="T67" fmla="*/ 127 h 224"/>
                <a:gd name="T68" fmla="*/ 521 w 702"/>
                <a:gd name="T69" fmla="*/ 95 h 224"/>
                <a:gd name="T70" fmla="*/ 537 w 702"/>
                <a:gd name="T71" fmla="*/ 126 h 224"/>
                <a:gd name="T72" fmla="*/ 596 w 702"/>
                <a:gd name="T73" fmla="*/ 131 h 224"/>
                <a:gd name="T74" fmla="*/ 622 w 702"/>
                <a:gd name="T75" fmla="*/ 100 h 224"/>
                <a:gd name="T76" fmla="*/ 639 w 702"/>
                <a:gd name="T77" fmla="*/ 100 h 224"/>
                <a:gd name="T78" fmla="*/ 678 w 702"/>
                <a:gd name="T79" fmla="*/ 123 h 224"/>
                <a:gd name="T80" fmla="*/ 28 w 702"/>
                <a:gd name="T81" fmla="*/ 191 h 224"/>
                <a:gd name="T82" fmla="*/ 49 w 702"/>
                <a:gd name="T83" fmla="*/ 178 h 224"/>
                <a:gd name="T84" fmla="*/ 43 w 702"/>
                <a:gd name="T85" fmla="*/ 210 h 224"/>
                <a:gd name="T86" fmla="*/ 82 w 702"/>
                <a:gd name="T87" fmla="*/ 207 h 224"/>
                <a:gd name="T88" fmla="*/ 125 w 702"/>
                <a:gd name="T89" fmla="*/ 174 h 224"/>
                <a:gd name="T90" fmla="*/ 171 w 702"/>
                <a:gd name="T91" fmla="*/ 193 h 224"/>
                <a:gd name="T92" fmla="*/ 234 w 702"/>
                <a:gd name="T93" fmla="*/ 181 h 224"/>
                <a:gd name="T94" fmla="*/ 252 w 702"/>
                <a:gd name="T95" fmla="*/ 194 h 224"/>
                <a:gd name="T96" fmla="*/ 305 w 702"/>
                <a:gd name="T97" fmla="*/ 175 h 224"/>
                <a:gd name="T98" fmla="*/ 311 w 702"/>
                <a:gd name="T99" fmla="*/ 206 h 224"/>
                <a:gd name="T100" fmla="*/ 354 w 702"/>
                <a:gd name="T101" fmla="*/ 192 h 224"/>
                <a:gd name="T102" fmla="*/ 354 w 702"/>
                <a:gd name="T103" fmla="*/ 224 h 224"/>
                <a:gd name="T104" fmla="*/ 390 w 702"/>
                <a:gd name="T105" fmla="*/ 206 h 224"/>
                <a:gd name="T106" fmla="*/ 452 w 702"/>
                <a:gd name="T107" fmla="*/ 210 h 224"/>
                <a:gd name="T108" fmla="*/ 450 w 702"/>
                <a:gd name="T109" fmla="*/ 187 h 224"/>
                <a:gd name="T110" fmla="*/ 490 w 702"/>
                <a:gd name="T111" fmla="*/ 188 h 224"/>
                <a:gd name="T112" fmla="*/ 534 w 702"/>
                <a:gd name="T113" fmla="*/ 198 h 224"/>
                <a:gd name="T114" fmla="*/ 592 w 702"/>
                <a:gd name="T115" fmla="*/ 178 h 224"/>
                <a:gd name="T116" fmla="*/ 622 w 702"/>
                <a:gd name="T117" fmla="*/ 173 h 224"/>
                <a:gd name="T118" fmla="*/ 638 w 702"/>
                <a:gd name="T119" fmla="*/ 181 h 224"/>
                <a:gd name="T120" fmla="*/ 694 w 702"/>
                <a:gd name="T121" fmla="*/ 18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2" h="224">
                  <a:moveTo>
                    <a:pt x="204" y="34"/>
                  </a:moveTo>
                  <a:cubicBezTo>
                    <a:pt x="211" y="35"/>
                    <a:pt x="211" y="35"/>
                    <a:pt x="211" y="35"/>
                  </a:cubicBezTo>
                  <a:cubicBezTo>
                    <a:pt x="209" y="41"/>
                    <a:pt x="207" y="45"/>
                    <a:pt x="203" y="48"/>
                  </a:cubicBezTo>
                  <a:cubicBezTo>
                    <a:pt x="200" y="51"/>
                    <a:pt x="195" y="52"/>
                    <a:pt x="190" y="52"/>
                  </a:cubicBezTo>
                  <a:cubicBezTo>
                    <a:pt x="184" y="52"/>
                    <a:pt x="180" y="51"/>
                    <a:pt x="177" y="49"/>
                  </a:cubicBezTo>
                  <a:cubicBezTo>
                    <a:pt x="173" y="47"/>
                    <a:pt x="170" y="44"/>
                    <a:pt x="169" y="39"/>
                  </a:cubicBezTo>
                  <a:cubicBezTo>
                    <a:pt x="167" y="35"/>
                    <a:pt x="166" y="31"/>
                    <a:pt x="166" y="26"/>
                  </a:cubicBezTo>
                  <a:cubicBezTo>
                    <a:pt x="166" y="21"/>
                    <a:pt x="167" y="16"/>
                    <a:pt x="169" y="12"/>
                  </a:cubicBezTo>
                  <a:cubicBezTo>
                    <a:pt x="171" y="8"/>
                    <a:pt x="174" y="5"/>
                    <a:pt x="178" y="3"/>
                  </a:cubicBezTo>
                  <a:cubicBezTo>
                    <a:pt x="181" y="1"/>
                    <a:pt x="185" y="0"/>
                    <a:pt x="190" y="0"/>
                  </a:cubicBezTo>
                  <a:cubicBezTo>
                    <a:pt x="195" y="0"/>
                    <a:pt x="199" y="1"/>
                    <a:pt x="203" y="4"/>
                  </a:cubicBezTo>
                  <a:cubicBezTo>
                    <a:pt x="206" y="6"/>
                    <a:pt x="209" y="10"/>
                    <a:pt x="210" y="15"/>
                  </a:cubicBezTo>
                  <a:cubicBezTo>
                    <a:pt x="203" y="16"/>
                    <a:pt x="203" y="16"/>
                    <a:pt x="203" y="16"/>
                  </a:cubicBezTo>
                  <a:cubicBezTo>
                    <a:pt x="202" y="13"/>
                    <a:pt x="200" y="10"/>
                    <a:pt x="198" y="8"/>
                  </a:cubicBezTo>
                  <a:cubicBezTo>
                    <a:pt x="196" y="7"/>
                    <a:pt x="193" y="6"/>
                    <a:pt x="190" y="6"/>
                  </a:cubicBezTo>
                  <a:cubicBezTo>
                    <a:pt x="186" y="6"/>
                    <a:pt x="183" y="7"/>
                    <a:pt x="180" y="9"/>
                  </a:cubicBezTo>
                  <a:cubicBezTo>
                    <a:pt x="177" y="10"/>
                    <a:pt x="176" y="13"/>
                    <a:pt x="175" y="16"/>
                  </a:cubicBezTo>
                  <a:cubicBezTo>
                    <a:pt x="173" y="19"/>
                    <a:pt x="173" y="22"/>
                    <a:pt x="173" y="26"/>
                  </a:cubicBezTo>
                  <a:cubicBezTo>
                    <a:pt x="173" y="30"/>
                    <a:pt x="174" y="34"/>
                    <a:pt x="175" y="37"/>
                  </a:cubicBezTo>
                  <a:cubicBezTo>
                    <a:pt x="176" y="40"/>
                    <a:pt x="178" y="43"/>
                    <a:pt x="181" y="44"/>
                  </a:cubicBezTo>
                  <a:cubicBezTo>
                    <a:pt x="183" y="46"/>
                    <a:pt x="186" y="47"/>
                    <a:pt x="189" y="47"/>
                  </a:cubicBezTo>
                  <a:cubicBezTo>
                    <a:pt x="193" y="47"/>
                    <a:pt x="196" y="46"/>
                    <a:pt x="199" y="43"/>
                  </a:cubicBezTo>
                  <a:cubicBezTo>
                    <a:pt x="201" y="41"/>
                    <a:pt x="203" y="38"/>
                    <a:pt x="204" y="34"/>
                  </a:cubicBezTo>
                  <a:close/>
                  <a:moveTo>
                    <a:pt x="225" y="23"/>
                  </a:moveTo>
                  <a:cubicBezTo>
                    <a:pt x="227" y="20"/>
                    <a:pt x="230" y="19"/>
                    <a:pt x="233" y="19"/>
                  </a:cubicBezTo>
                  <a:cubicBezTo>
                    <a:pt x="236" y="19"/>
                    <a:pt x="239" y="20"/>
                    <a:pt x="241" y="23"/>
                  </a:cubicBezTo>
                  <a:cubicBezTo>
                    <a:pt x="243" y="25"/>
                    <a:pt x="244" y="28"/>
                    <a:pt x="244" y="33"/>
                  </a:cubicBezTo>
                  <a:cubicBezTo>
                    <a:pt x="244" y="38"/>
                    <a:pt x="243" y="41"/>
                    <a:pt x="241" y="44"/>
                  </a:cubicBezTo>
                  <a:cubicBezTo>
                    <a:pt x="239" y="46"/>
                    <a:pt x="236" y="47"/>
                    <a:pt x="233" y="47"/>
                  </a:cubicBezTo>
                  <a:cubicBezTo>
                    <a:pt x="230" y="47"/>
                    <a:pt x="227" y="46"/>
                    <a:pt x="225" y="44"/>
                  </a:cubicBezTo>
                  <a:cubicBezTo>
                    <a:pt x="223" y="41"/>
                    <a:pt x="222" y="38"/>
                    <a:pt x="222" y="33"/>
                  </a:cubicBezTo>
                  <a:cubicBezTo>
                    <a:pt x="222" y="28"/>
                    <a:pt x="223" y="25"/>
                    <a:pt x="225" y="23"/>
                  </a:cubicBezTo>
                  <a:close/>
                  <a:moveTo>
                    <a:pt x="221" y="47"/>
                  </a:moveTo>
                  <a:cubicBezTo>
                    <a:pt x="224" y="51"/>
                    <a:pt x="228" y="52"/>
                    <a:pt x="233" y="52"/>
                  </a:cubicBezTo>
                  <a:cubicBezTo>
                    <a:pt x="236" y="52"/>
                    <a:pt x="239" y="52"/>
                    <a:pt x="242" y="50"/>
                  </a:cubicBezTo>
                  <a:cubicBezTo>
                    <a:pt x="245" y="49"/>
                    <a:pt x="247" y="47"/>
                    <a:pt x="248" y="44"/>
                  </a:cubicBezTo>
                  <a:cubicBezTo>
                    <a:pt x="250" y="41"/>
                    <a:pt x="250" y="37"/>
                    <a:pt x="250" y="33"/>
                  </a:cubicBezTo>
                  <a:cubicBezTo>
                    <a:pt x="250" y="27"/>
                    <a:pt x="249" y="22"/>
                    <a:pt x="246" y="19"/>
                  </a:cubicBezTo>
                  <a:cubicBezTo>
                    <a:pt x="242" y="16"/>
                    <a:pt x="238" y="14"/>
                    <a:pt x="233" y="14"/>
                  </a:cubicBezTo>
                  <a:cubicBezTo>
                    <a:pt x="229" y="14"/>
                    <a:pt x="225" y="15"/>
                    <a:pt x="222" y="18"/>
                  </a:cubicBezTo>
                  <a:cubicBezTo>
                    <a:pt x="218" y="21"/>
                    <a:pt x="216" y="26"/>
                    <a:pt x="216" y="33"/>
                  </a:cubicBezTo>
                  <a:cubicBezTo>
                    <a:pt x="216" y="39"/>
                    <a:pt x="218" y="44"/>
                    <a:pt x="221" y="47"/>
                  </a:cubicBezTo>
                  <a:close/>
                  <a:moveTo>
                    <a:pt x="274" y="36"/>
                  </a:moveTo>
                  <a:cubicBezTo>
                    <a:pt x="274" y="30"/>
                    <a:pt x="274" y="30"/>
                    <a:pt x="274" y="30"/>
                  </a:cubicBezTo>
                  <a:cubicBezTo>
                    <a:pt x="255" y="30"/>
                    <a:pt x="255" y="30"/>
                    <a:pt x="255" y="30"/>
                  </a:cubicBezTo>
                  <a:cubicBezTo>
                    <a:pt x="255" y="36"/>
                    <a:pt x="255" y="36"/>
                    <a:pt x="255" y="36"/>
                  </a:cubicBezTo>
                  <a:lnTo>
                    <a:pt x="274" y="36"/>
                  </a:lnTo>
                  <a:close/>
                  <a:moveTo>
                    <a:pt x="289" y="52"/>
                  </a:moveTo>
                  <a:cubicBezTo>
                    <a:pt x="289" y="20"/>
                    <a:pt x="289" y="20"/>
                    <a:pt x="289" y="20"/>
                  </a:cubicBezTo>
                  <a:cubicBezTo>
                    <a:pt x="296" y="20"/>
                    <a:pt x="296" y="20"/>
                    <a:pt x="296" y="20"/>
                  </a:cubicBezTo>
                  <a:cubicBezTo>
                    <a:pt x="296" y="15"/>
                    <a:pt x="296" y="15"/>
                    <a:pt x="296" y="15"/>
                  </a:cubicBezTo>
                  <a:cubicBezTo>
                    <a:pt x="289" y="15"/>
                    <a:pt x="289" y="15"/>
                    <a:pt x="289" y="15"/>
                  </a:cubicBezTo>
                  <a:cubicBezTo>
                    <a:pt x="289" y="11"/>
                    <a:pt x="289" y="11"/>
                    <a:pt x="289" y="11"/>
                  </a:cubicBezTo>
                  <a:cubicBezTo>
                    <a:pt x="289" y="9"/>
                    <a:pt x="289" y="8"/>
                    <a:pt x="290" y="7"/>
                  </a:cubicBezTo>
                  <a:cubicBezTo>
                    <a:pt x="291" y="6"/>
                    <a:pt x="292" y="6"/>
                    <a:pt x="294" y="6"/>
                  </a:cubicBezTo>
                  <a:cubicBezTo>
                    <a:pt x="295" y="6"/>
                    <a:pt x="296" y="6"/>
                    <a:pt x="298" y="6"/>
                  </a:cubicBezTo>
                  <a:cubicBezTo>
                    <a:pt x="299" y="1"/>
                    <a:pt x="299" y="1"/>
                    <a:pt x="299" y="1"/>
                  </a:cubicBezTo>
                  <a:cubicBezTo>
                    <a:pt x="296" y="0"/>
                    <a:pt x="295" y="0"/>
                    <a:pt x="293" y="0"/>
                  </a:cubicBezTo>
                  <a:cubicBezTo>
                    <a:pt x="290" y="0"/>
                    <a:pt x="288" y="1"/>
                    <a:pt x="286" y="2"/>
                  </a:cubicBezTo>
                  <a:cubicBezTo>
                    <a:pt x="285" y="3"/>
                    <a:pt x="284" y="4"/>
                    <a:pt x="283" y="5"/>
                  </a:cubicBezTo>
                  <a:cubicBezTo>
                    <a:pt x="283" y="7"/>
                    <a:pt x="283" y="8"/>
                    <a:pt x="283" y="11"/>
                  </a:cubicBezTo>
                  <a:cubicBezTo>
                    <a:pt x="283" y="15"/>
                    <a:pt x="283" y="15"/>
                    <a:pt x="283" y="15"/>
                  </a:cubicBezTo>
                  <a:cubicBezTo>
                    <a:pt x="277" y="15"/>
                    <a:pt x="277" y="15"/>
                    <a:pt x="277" y="15"/>
                  </a:cubicBezTo>
                  <a:cubicBezTo>
                    <a:pt x="277" y="20"/>
                    <a:pt x="277" y="20"/>
                    <a:pt x="277" y="2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3" y="52"/>
                    <a:pt x="283" y="52"/>
                    <a:pt x="283" y="52"/>
                  </a:cubicBezTo>
                  <a:lnTo>
                    <a:pt x="289" y="52"/>
                  </a:lnTo>
                  <a:close/>
                  <a:moveTo>
                    <a:pt x="330" y="52"/>
                  </a:moveTo>
                  <a:cubicBezTo>
                    <a:pt x="330" y="15"/>
                    <a:pt x="330" y="15"/>
                    <a:pt x="330" y="15"/>
                  </a:cubicBezTo>
                  <a:cubicBezTo>
                    <a:pt x="324" y="15"/>
                    <a:pt x="324" y="15"/>
                    <a:pt x="324" y="15"/>
                  </a:cubicBezTo>
                  <a:cubicBezTo>
                    <a:pt x="324" y="34"/>
                    <a:pt x="324" y="34"/>
                    <a:pt x="324" y="34"/>
                  </a:cubicBezTo>
                  <a:cubicBezTo>
                    <a:pt x="324" y="38"/>
                    <a:pt x="324" y="40"/>
                    <a:pt x="323" y="42"/>
                  </a:cubicBezTo>
                  <a:cubicBezTo>
                    <a:pt x="323" y="43"/>
                    <a:pt x="321" y="45"/>
                    <a:pt x="320" y="46"/>
                  </a:cubicBezTo>
                  <a:cubicBezTo>
                    <a:pt x="318" y="47"/>
                    <a:pt x="316" y="47"/>
                    <a:pt x="314" y="47"/>
                  </a:cubicBezTo>
                  <a:cubicBezTo>
                    <a:pt x="313" y="47"/>
                    <a:pt x="311" y="47"/>
                    <a:pt x="310" y="46"/>
                  </a:cubicBezTo>
                  <a:cubicBezTo>
                    <a:pt x="309" y="45"/>
                    <a:pt x="308" y="43"/>
                    <a:pt x="307" y="42"/>
                  </a:cubicBezTo>
                  <a:cubicBezTo>
                    <a:pt x="307" y="41"/>
                    <a:pt x="307" y="38"/>
                    <a:pt x="307" y="35"/>
                  </a:cubicBezTo>
                  <a:cubicBezTo>
                    <a:pt x="307" y="15"/>
                    <a:pt x="307" y="15"/>
                    <a:pt x="307" y="15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1" y="38"/>
                    <a:pt x="301" y="38"/>
                    <a:pt x="301" y="38"/>
                  </a:cubicBezTo>
                  <a:cubicBezTo>
                    <a:pt x="301" y="40"/>
                    <a:pt x="301" y="42"/>
                    <a:pt x="301" y="43"/>
                  </a:cubicBezTo>
                  <a:cubicBezTo>
                    <a:pt x="301" y="45"/>
                    <a:pt x="302" y="47"/>
                    <a:pt x="303" y="48"/>
                  </a:cubicBezTo>
                  <a:cubicBezTo>
                    <a:pt x="304" y="49"/>
                    <a:pt x="305" y="50"/>
                    <a:pt x="307" y="51"/>
                  </a:cubicBezTo>
                  <a:cubicBezTo>
                    <a:pt x="309" y="52"/>
                    <a:pt x="311" y="52"/>
                    <a:pt x="313" y="52"/>
                  </a:cubicBezTo>
                  <a:cubicBezTo>
                    <a:pt x="318" y="52"/>
                    <a:pt x="322" y="50"/>
                    <a:pt x="325" y="46"/>
                  </a:cubicBezTo>
                  <a:cubicBezTo>
                    <a:pt x="325" y="52"/>
                    <a:pt x="325" y="52"/>
                    <a:pt x="325" y="52"/>
                  </a:cubicBezTo>
                  <a:lnTo>
                    <a:pt x="330" y="52"/>
                  </a:lnTo>
                  <a:close/>
                  <a:moveTo>
                    <a:pt x="346" y="52"/>
                  </a:moveTo>
                  <a:cubicBezTo>
                    <a:pt x="346" y="31"/>
                    <a:pt x="346" y="31"/>
                    <a:pt x="346" y="31"/>
                  </a:cubicBezTo>
                  <a:cubicBezTo>
                    <a:pt x="346" y="27"/>
                    <a:pt x="347" y="24"/>
                    <a:pt x="349" y="22"/>
                  </a:cubicBezTo>
                  <a:cubicBezTo>
                    <a:pt x="351" y="20"/>
                    <a:pt x="353" y="19"/>
                    <a:pt x="356" y="19"/>
                  </a:cubicBezTo>
                  <a:cubicBezTo>
                    <a:pt x="358" y="19"/>
                    <a:pt x="359" y="20"/>
                    <a:pt x="360" y="21"/>
                  </a:cubicBezTo>
                  <a:cubicBezTo>
                    <a:pt x="362" y="21"/>
                    <a:pt x="363" y="22"/>
                    <a:pt x="363" y="24"/>
                  </a:cubicBezTo>
                  <a:cubicBezTo>
                    <a:pt x="364" y="25"/>
                    <a:pt x="364" y="27"/>
                    <a:pt x="364" y="29"/>
                  </a:cubicBezTo>
                  <a:cubicBezTo>
                    <a:pt x="364" y="52"/>
                    <a:pt x="364" y="52"/>
                    <a:pt x="364" y="52"/>
                  </a:cubicBezTo>
                  <a:cubicBezTo>
                    <a:pt x="370" y="52"/>
                    <a:pt x="370" y="52"/>
                    <a:pt x="370" y="52"/>
                  </a:cubicBezTo>
                  <a:cubicBezTo>
                    <a:pt x="370" y="29"/>
                    <a:pt x="370" y="29"/>
                    <a:pt x="370" y="29"/>
                  </a:cubicBezTo>
                  <a:cubicBezTo>
                    <a:pt x="370" y="26"/>
                    <a:pt x="370" y="24"/>
                    <a:pt x="370" y="23"/>
                  </a:cubicBezTo>
                  <a:cubicBezTo>
                    <a:pt x="369" y="21"/>
                    <a:pt x="369" y="20"/>
                    <a:pt x="368" y="18"/>
                  </a:cubicBezTo>
                  <a:cubicBezTo>
                    <a:pt x="367" y="17"/>
                    <a:pt x="365" y="16"/>
                    <a:pt x="364" y="15"/>
                  </a:cubicBezTo>
                  <a:cubicBezTo>
                    <a:pt x="362" y="14"/>
                    <a:pt x="360" y="14"/>
                    <a:pt x="357" y="14"/>
                  </a:cubicBezTo>
                  <a:cubicBezTo>
                    <a:pt x="352" y="14"/>
                    <a:pt x="348" y="16"/>
                    <a:pt x="346" y="20"/>
                  </a:cubicBezTo>
                  <a:cubicBezTo>
                    <a:pt x="346" y="15"/>
                    <a:pt x="346" y="15"/>
                    <a:pt x="346" y="15"/>
                  </a:cubicBezTo>
                  <a:cubicBezTo>
                    <a:pt x="340" y="15"/>
                    <a:pt x="340" y="15"/>
                    <a:pt x="340" y="15"/>
                  </a:cubicBezTo>
                  <a:cubicBezTo>
                    <a:pt x="340" y="52"/>
                    <a:pt x="340" y="52"/>
                    <a:pt x="340" y="52"/>
                  </a:cubicBezTo>
                  <a:lnTo>
                    <a:pt x="346" y="52"/>
                  </a:lnTo>
                  <a:close/>
                  <a:moveTo>
                    <a:pt x="386" y="23"/>
                  </a:moveTo>
                  <a:cubicBezTo>
                    <a:pt x="388" y="20"/>
                    <a:pt x="391" y="19"/>
                    <a:pt x="393" y="19"/>
                  </a:cubicBezTo>
                  <a:cubicBezTo>
                    <a:pt x="396" y="19"/>
                    <a:pt x="399" y="20"/>
                    <a:pt x="401" y="23"/>
                  </a:cubicBezTo>
                  <a:cubicBezTo>
                    <a:pt x="402" y="25"/>
                    <a:pt x="403" y="29"/>
                    <a:pt x="403" y="34"/>
                  </a:cubicBezTo>
                  <a:cubicBezTo>
                    <a:pt x="403" y="38"/>
                    <a:pt x="402" y="42"/>
                    <a:pt x="401" y="44"/>
                  </a:cubicBezTo>
                  <a:cubicBezTo>
                    <a:pt x="399" y="46"/>
                    <a:pt x="396" y="47"/>
                    <a:pt x="394" y="47"/>
                  </a:cubicBezTo>
                  <a:cubicBezTo>
                    <a:pt x="391" y="47"/>
                    <a:pt x="389" y="46"/>
                    <a:pt x="387" y="44"/>
                  </a:cubicBezTo>
                  <a:cubicBezTo>
                    <a:pt x="385" y="41"/>
                    <a:pt x="384" y="38"/>
                    <a:pt x="384" y="33"/>
                  </a:cubicBezTo>
                  <a:cubicBezTo>
                    <a:pt x="384" y="28"/>
                    <a:pt x="385" y="25"/>
                    <a:pt x="386" y="23"/>
                  </a:cubicBezTo>
                  <a:close/>
                  <a:moveTo>
                    <a:pt x="409" y="52"/>
                  </a:moveTo>
                  <a:cubicBezTo>
                    <a:pt x="409" y="1"/>
                    <a:pt x="409" y="1"/>
                    <a:pt x="409" y="1"/>
                  </a:cubicBezTo>
                  <a:cubicBezTo>
                    <a:pt x="403" y="1"/>
                    <a:pt x="403" y="1"/>
                    <a:pt x="403" y="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02" y="18"/>
                    <a:pt x="400" y="16"/>
                    <a:pt x="399" y="15"/>
                  </a:cubicBezTo>
                  <a:cubicBezTo>
                    <a:pt x="397" y="14"/>
                    <a:pt x="395" y="14"/>
                    <a:pt x="393" y="14"/>
                  </a:cubicBezTo>
                  <a:cubicBezTo>
                    <a:pt x="390" y="14"/>
                    <a:pt x="387" y="15"/>
                    <a:pt x="385" y="16"/>
                  </a:cubicBezTo>
                  <a:cubicBezTo>
                    <a:pt x="382" y="18"/>
                    <a:pt x="380" y="20"/>
                    <a:pt x="379" y="23"/>
                  </a:cubicBezTo>
                  <a:cubicBezTo>
                    <a:pt x="378" y="26"/>
                    <a:pt x="377" y="30"/>
                    <a:pt x="377" y="33"/>
                  </a:cubicBezTo>
                  <a:cubicBezTo>
                    <a:pt x="377" y="37"/>
                    <a:pt x="378" y="40"/>
                    <a:pt x="379" y="43"/>
                  </a:cubicBezTo>
                  <a:cubicBezTo>
                    <a:pt x="381" y="46"/>
                    <a:pt x="383" y="48"/>
                    <a:pt x="385" y="50"/>
                  </a:cubicBezTo>
                  <a:cubicBezTo>
                    <a:pt x="387" y="52"/>
                    <a:pt x="390" y="52"/>
                    <a:pt x="393" y="52"/>
                  </a:cubicBezTo>
                  <a:cubicBezTo>
                    <a:pt x="398" y="52"/>
                    <a:pt x="401" y="51"/>
                    <a:pt x="403" y="47"/>
                  </a:cubicBezTo>
                  <a:cubicBezTo>
                    <a:pt x="403" y="52"/>
                    <a:pt x="403" y="52"/>
                    <a:pt x="403" y="52"/>
                  </a:cubicBezTo>
                  <a:lnTo>
                    <a:pt x="409" y="52"/>
                  </a:lnTo>
                  <a:close/>
                  <a:moveTo>
                    <a:pt x="427" y="22"/>
                  </a:moveTo>
                  <a:cubicBezTo>
                    <a:pt x="429" y="20"/>
                    <a:pt x="431" y="19"/>
                    <a:pt x="434" y="19"/>
                  </a:cubicBezTo>
                  <a:cubicBezTo>
                    <a:pt x="437" y="19"/>
                    <a:pt x="440" y="20"/>
                    <a:pt x="442" y="23"/>
                  </a:cubicBezTo>
                  <a:cubicBezTo>
                    <a:pt x="443" y="24"/>
                    <a:pt x="444" y="27"/>
                    <a:pt x="444" y="30"/>
                  </a:cubicBezTo>
                  <a:cubicBezTo>
                    <a:pt x="424" y="30"/>
                    <a:pt x="424" y="30"/>
                    <a:pt x="424" y="30"/>
                  </a:cubicBezTo>
                  <a:cubicBezTo>
                    <a:pt x="424" y="26"/>
                    <a:pt x="425" y="24"/>
                    <a:pt x="427" y="22"/>
                  </a:cubicBezTo>
                  <a:close/>
                  <a:moveTo>
                    <a:pt x="440" y="45"/>
                  </a:moveTo>
                  <a:cubicBezTo>
                    <a:pt x="439" y="47"/>
                    <a:pt x="437" y="47"/>
                    <a:pt x="434" y="47"/>
                  </a:cubicBezTo>
                  <a:cubicBezTo>
                    <a:pt x="431" y="47"/>
                    <a:pt x="429" y="46"/>
                    <a:pt x="427" y="44"/>
                  </a:cubicBezTo>
                  <a:cubicBezTo>
                    <a:pt x="425" y="42"/>
                    <a:pt x="423" y="39"/>
                    <a:pt x="423" y="35"/>
                  </a:cubicBezTo>
                  <a:cubicBezTo>
                    <a:pt x="451" y="35"/>
                    <a:pt x="451" y="35"/>
                    <a:pt x="451" y="35"/>
                  </a:cubicBezTo>
                  <a:cubicBezTo>
                    <a:pt x="451" y="34"/>
                    <a:pt x="451" y="33"/>
                    <a:pt x="451" y="33"/>
                  </a:cubicBezTo>
                  <a:cubicBezTo>
                    <a:pt x="451" y="27"/>
                    <a:pt x="449" y="22"/>
                    <a:pt x="446" y="19"/>
                  </a:cubicBezTo>
                  <a:cubicBezTo>
                    <a:pt x="443" y="16"/>
                    <a:pt x="439" y="14"/>
                    <a:pt x="434" y="14"/>
                  </a:cubicBezTo>
                  <a:cubicBezTo>
                    <a:pt x="429" y="14"/>
                    <a:pt x="425" y="16"/>
                    <a:pt x="422" y="19"/>
                  </a:cubicBezTo>
                  <a:cubicBezTo>
                    <a:pt x="418" y="23"/>
                    <a:pt x="417" y="27"/>
                    <a:pt x="417" y="33"/>
                  </a:cubicBezTo>
                  <a:cubicBezTo>
                    <a:pt x="417" y="39"/>
                    <a:pt x="418" y="44"/>
                    <a:pt x="421" y="47"/>
                  </a:cubicBezTo>
                  <a:cubicBezTo>
                    <a:pt x="425" y="51"/>
                    <a:pt x="429" y="52"/>
                    <a:pt x="434" y="52"/>
                  </a:cubicBezTo>
                  <a:cubicBezTo>
                    <a:pt x="439" y="52"/>
                    <a:pt x="442" y="51"/>
                    <a:pt x="445" y="49"/>
                  </a:cubicBezTo>
                  <a:cubicBezTo>
                    <a:pt x="447" y="47"/>
                    <a:pt x="449" y="44"/>
                    <a:pt x="450" y="41"/>
                  </a:cubicBezTo>
                  <a:cubicBezTo>
                    <a:pt x="444" y="40"/>
                    <a:pt x="444" y="40"/>
                    <a:pt x="444" y="40"/>
                  </a:cubicBezTo>
                  <a:cubicBezTo>
                    <a:pt x="443" y="42"/>
                    <a:pt x="442" y="44"/>
                    <a:pt x="440" y="45"/>
                  </a:cubicBezTo>
                  <a:close/>
                  <a:moveTo>
                    <a:pt x="465" y="23"/>
                  </a:moveTo>
                  <a:cubicBezTo>
                    <a:pt x="467" y="20"/>
                    <a:pt x="469" y="19"/>
                    <a:pt x="472" y="19"/>
                  </a:cubicBezTo>
                  <a:cubicBezTo>
                    <a:pt x="475" y="19"/>
                    <a:pt x="477" y="20"/>
                    <a:pt x="479" y="23"/>
                  </a:cubicBezTo>
                  <a:cubicBezTo>
                    <a:pt x="481" y="25"/>
                    <a:pt x="482" y="29"/>
                    <a:pt x="482" y="34"/>
                  </a:cubicBezTo>
                  <a:cubicBezTo>
                    <a:pt x="482" y="38"/>
                    <a:pt x="481" y="42"/>
                    <a:pt x="479" y="44"/>
                  </a:cubicBezTo>
                  <a:cubicBezTo>
                    <a:pt x="477" y="46"/>
                    <a:pt x="475" y="47"/>
                    <a:pt x="472" y="47"/>
                  </a:cubicBezTo>
                  <a:cubicBezTo>
                    <a:pt x="470" y="47"/>
                    <a:pt x="467" y="46"/>
                    <a:pt x="465" y="44"/>
                  </a:cubicBezTo>
                  <a:cubicBezTo>
                    <a:pt x="463" y="41"/>
                    <a:pt x="462" y="38"/>
                    <a:pt x="462" y="33"/>
                  </a:cubicBezTo>
                  <a:cubicBezTo>
                    <a:pt x="462" y="28"/>
                    <a:pt x="463" y="25"/>
                    <a:pt x="465" y="23"/>
                  </a:cubicBezTo>
                  <a:close/>
                  <a:moveTo>
                    <a:pt x="488" y="52"/>
                  </a:moveTo>
                  <a:cubicBezTo>
                    <a:pt x="488" y="1"/>
                    <a:pt x="488" y="1"/>
                    <a:pt x="488" y="1"/>
                  </a:cubicBezTo>
                  <a:cubicBezTo>
                    <a:pt x="482" y="1"/>
                    <a:pt x="482" y="1"/>
                    <a:pt x="482" y="1"/>
                  </a:cubicBezTo>
                  <a:cubicBezTo>
                    <a:pt x="482" y="19"/>
                    <a:pt x="482" y="19"/>
                    <a:pt x="482" y="19"/>
                  </a:cubicBezTo>
                  <a:cubicBezTo>
                    <a:pt x="480" y="18"/>
                    <a:pt x="479" y="16"/>
                    <a:pt x="477" y="15"/>
                  </a:cubicBezTo>
                  <a:cubicBezTo>
                    <a:pt x="476" y="14"/>
                    <a:pt x="474" y="14"/>
                    <a:pt x="471" y="14"/>
                  </a:cubicBezTo>
                  <a:cubicBezTo>
                    <a:pt x="468" y="14"/>
                    <a:pt x="466" y="15"/>
                    <a:pt x="463" y="16"/>
                  </a:cubicBezTo>
                  <a:cubicBezTo>
                    <a:pt x="461" y="18"/>
                    <a:pt x="459" y="20"/>
                    <a:pt x="458" y="23"/>
                  </a:cubicBezTo>
                  <a:cubicBezTo>
                    <a:pt x="457" y="26"/>
                    <a:pt x="456" y="30"/>
                    <a:pt x="456" y="33"/>
                  </a:cubicBezTo>
                  <a:cubicBezTo>
                    <a:pt x="456" y="37"/>
                    <a:pt x="457" y="40"/>
                    <a:pt x="458" y="43"/>
                  </a:cubicBezTo>
                  <a:cubicBezTo>
                    <a:pt x="459" y="46"/>
                    <a:pt x="461" y="48"/>
                    <a:pt x="464" y="50"/>
                  </a:cubicBezTo>
                  <a:cubicBezTo>
                    <a:pt x="466" y="52"/>
                    <a:pt x="469" y="52"/>
                    <a:pt x="472" y="52"/>
                  </a:cubicBezTo>
                  <a:cubicBezTo>
                    <a:pt x="476" y="52"/>
                    <a:pt x="480" y="51"/>
                    <a:pt x="482" y="47"/>
                  </a:cubicBezTo>
                  <a:cubicBezTo>
                    <a:pt x="482" y="52"/>
                    <a:pt x="482" y="52"/>
                    <a:pt x="482" y="52"/>
                  </a:cubicBezTo>
                  <a:lnTo>
                    <a:pt x="488" y="52"/>
                  </a:lnTo>
                  <a:close/>
                  <a:moveTo>
                    <a:pt x="526" y="23"/>
                  </a:moveTo>
                  <a:cubicBezTo>
                    <a:pt x="528" y="20"/>
                    <a:pt x="530" y="19"/>
                    <a:pt x="533" y="19"/>
                  </a:cubicBezTo>
                  <a:cubicBezTo>
                    <a:pt x="536" y="19"/>
                    <a:pt x="538" y="20"/>
                    <a:pt x="540" y="23"/>
                  </a:cubicBezTo>
                  <a:cubicBezTo>
                    <a:pt x="542" y="25"/>
                    <a:pt x="543" y="28"/>
                    <a:pt x="543" y="33"/>
                  </a:cubicBezTo>
                  <a:cubicBezTo>
                    <a:pt x="543" y="38"/>
                    <a:pt x="542" y="41"/>
                    <a:pt x="540" y="44"/>
                  </a:cubicBezTo>
                  <a:cubicBezTo>
                    <a:pt x="538" y="46"/>
                    <a:pt x="535" y="47"/>
                    <a:pt x="533" y="47"/>
                  </a:cubicBezTo>
                  <a:cubicBezTo>
                    <a:pt x="529" y="47"/>
                    <a:pt x="527" y="46"/>
                    <a:pt x="525" y="42"/>
                  </a:cubicBezTo>
                  <a:cubicBezTo>
                    <a:pt x="523" y="40"/>
                    <a:pt x="523" y="37"/>
                    <a:pt x="523" y="33"/>
                  </a:cubicBezTo>
                  <a:cubicBezTo>
                    <a:pt x="523" y="28"/>
                    <a:pt x="524" y="25"/>
                    <a:pt x="526" y="23"/>
                  </a:cubicBezTo>
                  <a:close/>
                  <a:moveTo>
                    <a:pt x="523" y="47"/>
                  </a:moveTo>
                  <a:cubicBezTo>
                    <a:pt x="525" y="51"/>
                    <a:pt x="529" y="52"/>
                    <a:pt x="533" y="52"/>
                  </a:cubicBezTo>
                  <a:cubicBezTo>
                    <a:pt x="537" y="52"/>
                    <a:pt x="541" y="51"/>
                    <a:pt x="544" y="47"/>
                  </a:cubicBezTo>
                  <a:cubicBezTo>
                    <a:pt x="547" y="44"/>
                    <a:pt x="549" y="39"/>
                    <a:pt x="549" y="33"/>
                  </a:cubicBezTo>
                  <a:cubicBezTo>
                    <a:pt x="549" y="30"/>
                    <a:pt x="549" y="27"/>
                    <a:pt x="548" y="25"/>
                  </a:cubicBezTo>
                  <a:cubicBezTo>
                    <a:pt x="547" y="23"/>
                    <a:pt x="546" y="21"/>
                    <a:pt x="545" y="19"/>
                  </a:cubicBezTo>
                  <a:cubicBezTo>
                    <a:pt x="544" y="18"/>
                    <a:pt x="542" y="16"/>
                    <a:pt x="540" y="15"/>
                  </a:cubicBezTo>
                  <a:cubicBezTo>
                    <a:pt x="538" y="14"/>
                    <a:pt x="536" y="14"/>
                    <a:pt x="533" y="14"/>
                  </a:cubicBezTo>
                  <a:cubicBezTo>
                    <a:pt x="529" y="14"/>
                    <a:pt x="526" y="16"/>
                    <a:pt x="523" y="19"/>
                  </a:cubicBezTo>
                  <a:cubicBezTo>
                    <a:pt x="523" y="1"/>
                    <a:pt x="523" y="1"/>
                    <a:pt x="523" y="1"/>
                  </a:cubicBezTo>
                  <a:cubicBezTo>
                    <a:pt x="517" y="1"/>
                    <a:pt x="517" y="1"/>
                    <a:pt x="517" y="1"/>
                  </a:cubicBezTo>
                  <a:cubicBezTo>
                    <a:pt x="517" y="52"/>
                    <a:pt x="517" y="52"/>
                    <a:pt x="517" y="52"/>
                  </a:cubicBezTo>
                  <a:cubicBezTo>
                    <a:pt x="523" y="52"/>
                    <a:pt x="523" y="52"/>
                    <a:pt x="523" y="52"/>
                  </a:cubicBezTo>
                  <a:lnTo>
                    <a:pt x="523" y="47"/>
                  </a:lnTo>
                  <a:close/>
                  <a:moveTo>
                    <a:pt x="560" y="66"/>
                  </a:moveTo>
                  <a:cubicBezTo>
                    <a:pt x="562" y="66"/>
                    <a:pt x="564" y="66"/>
                    <a:pt x="565" y="65"/>
                  </a:cubicBezTo>
                  <a:cubicBezTo>
                    <a:pt x="567" y="64"/>
                    <a:pt x="568" y="63"/>
                    <a:pt x="569" y="60"/>
                  </a:cubicBezTo>
                  <a:cubicBezTo>
                    <a:pt x="570" y="59"/>
                    <a:pt x="571" y="56"/>
                    <a:pt x="573" y="52"/>
                  </a:cubicBezTo>
                  <a:cubicBezTo>
                    <a:pt x="587" y="15"/>
                    <a:pt x="587" y="15"/>
                    <a:pt x="587" y="15"/>
                  </a:cubicBezTo>
                  <a:cubicBezTo>
                    <a:pt x="580" y="15"/>
                    <a:pt x="580" y="15"/>
                    <a:pt x="580" y="15"/>
                  </a:cubicBezTo>
                  <a:cubicBezTo>
                    <a:pt x="573" y="36"/>
                    <a:pt x="573" y="36"/>
                    <a:pt x="573" y="36"/>
                  </a:cubicBezTo>
                  <a:cubicBezTo>
                    <a:pt x="572" y="39"/>
                    <a:pt x="571" y="42"/>
                    <a:pt x="570" y="45"/>
                  </a:cubicBezTo>
                  <a:cubicBezTo>
                    <a:pt x="569" y="42"/>
                    <a:pt x="568" y="39"/>
                    <a:pt x="567" y="36"/>
                  </a:cubicBezTo>
                  <a:cubicBezTo>
                    <a:pt x="560" y="15"/>
                    <a:pt x="560" y="15"/>
                    <a:pt x="560" y="15"/>
                  </a:cubicBezTo>
                  <a:cubicBezTo>
                    <a:pt x="553" y="15"/>
                    <a:pt x="553" y="15"/>
                    <a:pt x="553" y="15"/>
                  </a:cubicBezTo>
                  <a:cubicBezTo>
                    <a:pt x="567" y="52"/>
                    <a:pt x="567" y="52"/>
                    <a:pt x="567" y="52"/>
                  </a:cubicBezTo>
                  <a:cubicBezTo>
                    <a:pt x="567" y="52"/>
                    <a:pt x="567" y="53"/>
                    <a:pt x="566" y="53"/>
                  </a:cubicBezTo>
                  <a:cubicBezTo>
                    <a:pt x="566" y="56"/>
                    <a:pt x="565" y="57"/>
                    <a:pt x="564" y="58"/>
                  </a:cubicBezTo>
                  <a:cubicBezTo>
                    <a:pt x="564" y="59"/>
                    <a:pt x="563" y="59"/>
                    <a:pt x="562" y="60"/>
                  </a:cubicBezTo>
                  <a:cubicBezTo>
                    <a:pt x="562" y="60"/>
                    <a:pt x="561" y="60"/>
                    <a:pt x="559" y="60"/>
                  </a:cubicBezTo>
                  <a:cubicBezTo>
                    <a:pt x="558" y="60"/>
                    <a:pt x="557" y="60"/>
                    <a:pt x="556" y="60"/>
                  </a:cubicBezTo>
                  <a:cubicBezTo>
                    <a:pt x="556" y="66"/>
                    <a:pt x="556" y="66"/>
                    <a:pt x="556" y="66"/>
                  </a:cubicBezTo>
                  <a:cubicBezTo>
                    <a:pt x="558" y="66"/>
                    <a:pt x="559" y="66"/>
                    <a:pt x="560" y="66"/>
                  </a:cubicBezTo>
                  <a:close/>
                  <a:moveTo>
                    <a:pt x="622" y="46"/>
                  </a:moveTo>
                  <a:cubicBezTo>
                    <a:pt x="622" y="46"/>
                    <a:pt x="621" y="46"/>
                    <a:pt x="620" y="46"/>
                  </a:cubicBezTo>
                  <a:cubicBezTo>
                    <a:pt x="620" y="45"/>
                    <a:pt x="619" y="45"/>
                    <a:pt x="619" y="45"/>
                  </a:cubicBezTo>
                  <a:cubicBezTo>
                    <a:pt x="619" y="44"/>
                    <a:pt x="619" y="43"/>
                    <a:pt x="619" y="41"/>
                  </a:cubicBezTo>
                  <a:cubicBezTo>
                    <a:pt x="619" y="20"/>
                    <a:pt x="619" y="20"/>
                    <a:pt x="619" y="20"/>
                  </a:cubicBezTo>
                  <a:cubicBezTo>
                    <a:pt x="625" y="20"/>
                    <a:pt x="625" y="20"/>
                    <a:pt x="625" y="20"/>
                  </a:cubicBezTo>
                  <a:cubicBezTo>
                    <a:pt x="625" y="15"/>
                    <a:pt x="625" y="15"/>
                    <a:pt x="625" y="15"/>
                  </a:cubicBezTo>
                  <a:cubicBezTo>
                    <a:pt x="619" y="15"/>
                    <a:pt x="619" y="15"/>
                    <a:pt x="619" y="15"/>
                  </a:cubicBezTo>
                  <a:cubicBezTo>
                    <a:pt x="619" y="2"/>
                    <a:pt x="619" y="2"/>
                    <a:pt x="619" y="2"/>
                  </a:cubicBezTo>
                  <a:cubicBezTo>
                    <a:pt x="613" y="6"/>
                    <a:pt x="613" y="6"/>
                    <a:pt x="613" y="6"/>
                  </a:cubicBezTo>
                  <a:cubicBezTo>
                    <a:pt x="613" y="15"/>
                    <a:pt x="613" y="15"/>
                    <a:pt x="613" y="15"/>
                  </a:cubicBezTo>
                  <a:cubicBezTo>
                    <a:pt x="608" y="15"/>
                    <a:pt x="608" y="15"/>
                    <a:pt x="608" y="15"/>
                  </a:cubicBezTo>
                  <a:cubicBezTo>
                    <a:pt x="608" y="20"/>
                    <a:pt x="608" y="20"/>
                    <a:pt x="608" y="20"/>
                  </a:cubicBezTo>
                  <a:cubicBezTo>
                    <a:pt x="613" y="20"/>
                    <a:pt x="613" y="20"/>
                    <a:pt x="613" y="20"/>
                  </a:cubicBezTo>
                  <a:cubicBezTo>
                    <a:pt x="613" y="41"/>
                    <a:pt x="613" y="41"/>
                    <a:pt x="613" y="41"/>
                  </a:cubicBezTo>
                  <a:cubicBezTo>
                    <a:pt x="613" y="45"/>
                    <a:pt x="613" y="47"/>
                    <a:pt x="613" y="48"/>
                  </a:cubicBezTo>
                  <a:cubicBezTo>
                    <a:pt x="614" y="49"/>
                    <a:pt x="615" y="50"/>
                    <a:pt x="616" y="51"/>
                  </a:cubicBezTo>
                  <a:cubicBezTo>
                    <a:pt x="617" y="52"/>
                    <a:pt x="619" y="52"/>
                    <a:pt x="621" y="52"/>
                  </a:cubicBezTo>
                  <a:cubicBezTo>
                    <a:pt x="623" y="52"/>
                    <a:pt x="624" y="52"/>
                    <a:pt x="626" y="51"/>
                  </a:cubicBezTo>
                  <a:cubicBezTo>
                    <a:pt x="625" y="46"/>
                    <a:pt x="625" y="46"/>
                    <a:pt x="625" y="46"/>
                  </a:cubicBezTo>
                  <a:cubicBezTo>
                    <a:pt x="624" y="46"/>
                    <a:pt x="623" y="46"/>
                    <a:pt x="622" y="46"/>
                  </a:cubicBezTo>
                  <a:close/>
                  <a:moveTo>
                    <a:pt x="637" y="52"/>
                  </a:moveTo>
                  <a:cubicBezTo>
                    <a:pt x="637" y="31"/>
                    <a:pt x="637" y="31"/>
                    <a:pt x="637" y="31"/>
                  </a:cubicBezTo>
                  <a:cubicBezTo>
                    <a:pt x="637" y="29"/>
                    <a:pt x="638" y="26"/>
                    <a:pt x="639" y="25"/>
                  </a:cubicBezTo>
                  <a:cubicBezTo>
                    <a:pt x="639" y="23"/>
                    <a:pt x="640" y="22"/>
                    <a:pt x="642" y="21"/>
                  </a:cubicBezTo>
                  <a:cubicBezTo>
                    <a:pt x="644" y="20"/>
                    <a:pt x="645" y="19"/>
                    <a:pt x="647" y="19"/>
                  </a:cubicBezTo>
                  <a:cubicBezTo>
                    <a:pt x="650" y="19"/>
                    <a:pt x="652" y="20"/>
                    <a:pt x="653" y="21"/>
                  </a:cubicBezTo>
                  <a:cubicBezTo>
                    <a:pt x="654" y="23"/>
                    <a:pt x="655" y="25"/>
                    <a:pt x="655" y="28"/>
                  </a:cubicBezTo>
                  <a:cubicBezTo>
                    <a:pt x="655" y="52"/>
                    <a:pt x="655" y="52"/>
                    <a:pt x="655" y="52"/>
                  </a:cubicBezTo>
                  <a:cubicBezTo>
                    <a:pt x="661" y="52"/>
                    <a:pt x="661" y="52"/>
                    <a:pt x="661" y="52"/>
                  </a:cubicBezTo>
                  <a:cubicBezTo>
                    <a:pt x="661" y="28"/>
                    <a:pt x="661" y="28"/>
                    <a:pt x="661" y="28"/>
                  </a:cubicBezTo>
                  <a:cubicBezTo>
                    <a:pt x="661" y="25"/>
                    <a:pt x="661" y="22"/>
                    <a:pt x="660" y="20"/>
                  </a:cubicBezTo>
                  <a:cubicBezTo>
                    <a:pt x="659" y="18"/>
                    <a:pt x="658" y="17"/>
                    <a:pt x="656" y="16"/>
                  </a:cubicBezTo>
                  <a:cubicBezTo>
                    <a:pt x="654" y="15"/>
                    <a:pt x="651" y="14"/>
                    <a:pt x="648" y="14"/>
                  </a:cubicBezTo>
                  <a:cubicBezTo>
                    <a:pt x="644" y="14"/>
                    <a:pt x="640" y="16"/>
                    <a:pt x="637" y="19"/>
                  </a:cubicBezTo>
                  <a:cubicBezTo>
                    <a:pt x="637" y="1"/>
                    <a:pt x="637" y="1"/>
                    <a:pt x="637" y="1"/>
                  </a:cubicBezTo>
                  <a:cubicBezTo>
                    <a:pt x="631" y="1"/>
                    <a:pt x="631" y="1"/>
                    <a:pt x="631" y="1"/>
                  </a:cubicBezTo>
                  <a:cubicBezTo>
                    <a:pt x="631" y="52"/>
                    <a:pt x="631" y="52"/>
                    <a:pt x="631" y="52"/>
                  </a:cubicBezTo>
                  <a:lnTo>
                    <a:pt x="637" y="52"/>
                  </a:lnTo>
                  <a:close/>
                  <a:moveTo>
                    <a:pt x="679" y="22"/>
                  </a:moveTo>
                  <a:cubicBezTo>
                    <a:pt x="680" y="20"/>
                    <a:pt x="683" y="19"/>
                    <a:pt x="686" y="19"/>
                  </a:cubicBezTo>
                  <a:cubicBezTo>
                    <a:pt x="689" y="19"/>
                    <a:pt x="691" y="20"/>
                    <a:pt x="693" y="23"/>
                  </a:cubicBezTo>
                  <a:cubicBezTo>
                    <a:pt x="695" y="24"/>
                    <a:pt x="696" y="27"/>
                    <a:pt x="696" y="30"/>
                  </a:cubicBezTo>
                  <a:cubicBezTo>
                    <a:pt x="675" y="30"/>
                    <a:pt x="675" y="30"/>
                    <a:pt x="675" y="30"/>
                  </a:cubicBezTo>
                  <a:cubicBezTo>
                    <a:pt x="676" y="26"/>
                    <a:pt x="677" y="24"/>
                    <a:pt x="679" y="22"/>
                  </a:cubicBezTo>
                  <a:close/>
                  <a:moveTo>
                    <a:pt x="692" y="45"/>
                  </a:moveTo>
                  <a:cubicBezTo>
                    <a:pt x="690" y="47"/>
                    <a:pt x="688" y="47"/>
                    <a:pt x="686" y="47"/>
                  </a:cubicBezTo>
                  <a:cubicBezTo>
                    <a:pt x="683" y="47"/>
                    <a:pt x="680" y="46"/>
                    <a:pt x="678" y="44"/>
                  </a:cubicBezTo>
                  <a:cubicBezTo>
                    <a:pt x="676" y="42"/>
                    <a:pt x="675" y="39"/>
                    <a:pt x="675" y="35"/>
                  </a:cubicBezTo>
                  <a:cubicBezTo>
                    <a:pt x="702" y="35"/>
                    <a:pt x="702" y="35"/>
                    <a:pt x="702" y="35"/>
                  </a:cubicBezTo>
                  <a:cubicBezTo>
                    <a:pt x="702" y="34"/>
                    <a:pt x="702" y="33"/>
                    <a:pt x="702" y="33"/>
                  </a:cubicBezTo>
                  <a:cubicBezTo>
                    <a:pt x="702" y="27"/>
                    <a:pt x="701" y="22"/>
                    <a:pt x="698" y="19"/>
                  </a:cubicBezTo>
                  <a:cubicBezTo>
                    <a:pt x="695" y="16"/>
                    <a:pt x="691" y="14"/>
                    <a:pt x="686" y="14"/>
                  </a:cubicBezTo>
                  <a:cubicBezTo>
                    <a:pt x="681" y="14"/>
                    <a:pt x="676" y="16"/>
                    <a:pt x="673" y="19"/>
                  </a:cubicBezTo>
                  <a:cubicBezTo>
                    <a:pt x="670" y="23"/>
                    <a:pt x="669" y="27"/>
                    <a:pt x="669" y="33"/>
                  </a:cubicBezTo>
                  <a:cubicBezTo>
                    <a:pt x="669" y="39"/>
                    <a:pt x="670" y="44"/>
                    <a:pt x="673" y="47"/>
                  </a:cubicBezTo>
                  <a:cubicBezTo>
                    <a:pt x="676" y="51"/>
                    <a:pt x="681" y="52"/>
                    <a:pt x="686" y="52"/>
                  </a:cubicBezTo>
                  <a:cubicBezTo>
                    <a:pt x="690" y="52"/>
                    <a:pt x="694" y="51"/>
                    <a:pt x="697" y="49"/>
                  </a:cubicBezTo>
                  <a:cubicBezTo>
                    <a:pt x="699" y="47"/>
                    <a:pt x="701" y="44"/>
                    <a:pt x="702" y="41"/>
                  </a:cubicBezTo>
                  <a:cubicBezTo>
                    <a:pt x="696" y="40"/>
                    <a:pt x="696" y="40"/>
                    <a:pt x="696" y="40"/>
                  </a:cubicBezTo>
                  <a:cubicBezTo>
                    <a:pt x="695" y="42"/>
                    <a:pt x="693" y="44"/>
                    <a:pt x="692" y="45"/>
                  </a:cubicBezTo>
                  <a:close/>
                  <a:moveTo>
                    <a:pt x="39" y="131"/>
                  </a:moveTo>
                  <a:cubicBezTo>
                    <a:pt x="39" y="125"/>
                    <a:pt x="39" y="125"/>
                    <a:pt x="39" y="125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38" y="86"/>
                    <a:pt x="38" y="86"/>
                    <a:pt x="38" y="86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131"/>
                    <a:pt x="1" y="131"/>
                    <a:pt x="1" y="131"/>
                  </a:cubicBezTo>
                  <a:lnTo>
                    <a:pt x="39" y="131"/>
                  </a:lnTo>
                  <a:close/>
                  <a:moveTo>
                    <a:pt x="54" y="131"/>
                  </a:moveTo>
                  <a:cubicBezTo>
                    <a:pt x="54" y="112"/>
                    <a:pt x="54" y="112"/>
                    <a:pt x="54" y="112"/>
                  </a:cubicBezTo>
                  <a:cubicBezTo>
                    <a:pt x="54" y="109"/>
                    <a:pt x="54" y="107"/>
                    <a:pt x="55" y="104"/>
                  </a:cubicBezTo>
                  <a:cubicBezTo>
                    <a:pt x="55" y="103"/>
                    <a:pt x="56" y="102"/>
                    <a:pt x="57" y="101"/>
                  </a:cubicBezTo>
                  <a:cubicBezTo>
                    <a:pt x="58" y="100"/>
                    <a:pt x="59" y="100"/>
                    <a:pt x="61" y="100"/>
                  </a:cubicBezTo>
                  <a:cubicBezTo>
                    <a:pt x="62" y="100"/>
                    <a:pt x="64" y="100"/>
                    <a:pt x="65" y="101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65" y="94"/>
                    <a:pt x="63" y="93"/>
                    <a:pt x="61" y="93"/>
                  </a:cubicBezTo>
                  <a:cubicBezTo>
                    <a:pt x="59" y="93"/>
                    <a:pt x="58" y="94"/>
                    <a:pt x="57" y="94"/>
                  </a:cubicBezTo>
                  <a:cubicBezTo>
                    <a:pt x="56" y="95"/>
                    <a:pt x="54" y="97"/>
                    <a:pt x="53" y="100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47" y="94"/>
                    <a:pt x="47" y="94"/>
                    <a:pt x="47" y="94"/>
                  </a:cubicBezTo>
                  <a:cubicBezTo>
                    <a:pt x="47" y="131"/>
                    <a:pt x="47" y="131"/>
                    <a:pt x="47" y="131"/>
                  </a:cubicBezTo>
                  <a:lnTo>
                    <a:pt x="54" y="131"/>
                  </a:lnTo>
                  <a:close/>
                  <a:moveTo>
                    <a:pt x="94" y="115"/>
                  </a:moveTo>
                  <a:cubicBezTo>
                    <a:pt x="94" y="117"/>
                    <a:pt x="94" y="119"/>
                    <a:pt x="93" y="121"/>
                  </a:cubicBezTo>
                  <a:cubicBezTo>
                    <a:pt x="93" y="123"/>
                    <a:pt x="91" y="124"/>
                    <a:pt x="89" y="125"/>
                  </a:cubicBezTo>
                  <a:cubicBezTo>
                    <a:pt x="87" y="126"/>
                    <a:pt x="85" y="127"/>
                    <a:pt x="83" y="127"/>
                  </a:cubicBezTo>
                  <a:cubicBezTo>
                    <a:pt x="81" y="127"/>
                    <a:pt x="79" y="126"/>
                    <a:pt x="77" y="125"/>
                  </a:cubicBezTo>
                  <a:cubicBezTo>
                    <a:pt x="76" y="124"/>
                    <a:pt x="76" y="123"/>
                    <a:pt x="76" y="121"/>
                  </a:cubicBezTo>
                  <a:cubicBezTo>
                    <a:pt x="76" y="120"/>
                    <a:pt x="76" y="119"/>
                    <a:pt x="76" y="118"/>
                  </a:cubicBezTo>
                  <a:cubicBezTo>
                    <a:pt x="77" y="117"/>
                    <a:pt x="78" y="116"/>
                    <a:pt x="79" y="116"/>
                  </a:cubicBezTo>
                  <a:cubicBezTo>
                    <a:pt x="80" y="115"/>
                    <a:pt x="82" y="115"/>
                    <a:pt x="84" y="115"/>
                  </a:cubicBezTo>
                  <a:cubicBezTo>
                    <a:pt x="89" y="114"/>
                    <a:pt x="92" y="113"/>
                    <a:pt x="94" y="112"/>
                  </a:cubicBezTo>
                  <a:lnTo>
                    <a:pt x="94" y="115"/>
                  </a:lnTo>
                  <a:close/>
                  <a:moveTo>
                    <a:pt x="96" y="131"/>
                  </a:moveTo>
                  <a:cubicBezTo>
                    <a:pt x="103" y="131"/>
                    <a:pt x="103" y="131"/>
                    <a:pt x="103" y="131"/>
                  </a:cubicBezTo>
                  <a:cubicBezTo>
                    <a:pt x="102" y="129"/>
                    <a:pt x="101" y="128"/>
                    <a:pt x="101" y="126"/>
                  </a:cubicBezTo>
                  <a:cubicBezTo>
                    <a:pt x="101" y="125"/>
                    <a:pt x="101" y="121"/>
                    <a:pt x="101" y="115"/>
                  </a:cubicBezTo>
                  <a:cubicBezTo>
                    <a:pt x="101" y="107"/>
                    <a:pt x="101" y="107"/>
                    <a:pt x="101" y="107"/>
                  </a:cubicBezTo>
                  <a:cubicBezTo>
                    <a:pt x="101" y="104"/>
                    <a:pt x="101" y="102"/>
                    <a:pt x="100" y="101"/>
                  </a:cubicBezTo>
                  <a:cubicBezTo>
                    <a:pt x="100" y="100"/>
                    <a:pt x="99" y="98"/>
                    <a:pt x="98" y="97"/>
                  </a:cubicBezTo>
                  <a:cubicBezTo>
                    <a:pt x="98" y="96"/>
                    <a:pt x="96" y="95"/>
                    <a:pt x="94" y="94"/>
                  </a:cubicBezTo>
                  <a:cubicBezTo>
                    <a:pt x="92" y="94"/>
                    <a:pt x="90" y="93"/>
                    <a:pt x="87" y="93"/>
                  </a:cubicBezTo>
                  <a:cubicBezTo>
                    <a:pt x="83" y="93"/>
                    <a:pt x="81" y="94"/>
                    <a:pt x="78" y="95"/>
                  </a:cubicBezTo>
                  <a:cubicBezTo>
                    <a:pt x="76" y="95"/>
                    <a:pt x="74" y="97"/>
                    <a:pt x="73" y="98"/>
                  </a:cubicBezTo>
                  <a:cubicBezTo>
                    <a:pt x="71" y="100"/>
                    <a:pt x="71" y="102"/>
                    <a:pt x="70" y="105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77" y="103"/>
                    <a:pt x="78" y="101"/>
                    <a:pt x="79" y="100"/>
                  </a:cubicBezTo>
                  <a:cubicBezTo>
                    <a:pt x="81" y="99"/>
                    <a:pt x="83" y="98"/>
                    <a:pt x="86" y="98"/>
                  </a:cubicBezTo>
                  <a:cubicBezTo>
                    <a:pt x="89" y="98"/>
                    <a:pt x="91" y="99"/>
                    <a:pt x="93" y="101"/>
                  </a:cubicBezTo>
                  <a:cubicBezTo>
                    <a:pt x="94" y="102"/>
                    <a:pt x="94" y="103"/>
                    <a:pt x="94" y="106"/>
                  </a:cubicBezTo>
                  <a:cubicBezTo>
                    <a:pt x="94" y="106"/>
                    <a:pt x="94" y="107"/>
                    <a:pt x="94" y="107"/>
                  </a:cubicBezTo>
                  <a:cubicBezTo>
                    <a:pt x="92" y="108"/>
                    <a:pt x="88" y="109"/>
                    <a:pt x="83" y="110"/>
                  </a:cubicBezTo>
                  <a:cubicBezTo>
                    <a:pt x="81" y="110"/>
                    <a:pt x="79" y="110"/>
                    <a:pt x="78" y="111"/>
                  </a:cubicBezTo>
                  <a:cubicBezTo>
                    <a:pt x="76" y="111"/>
                    <a:pt x="75" y="112"/>
                    <a:pt x="73" y="113"/>
                  </a:cubicBezTo>
                  <a:cubicBezTo>
                    <a:pt x="72" y="113"/>
                    <a:pt x="71" y="115"/>
                    <a:pt x="70" y="116"/>
                  </a:cubicBezTo>
                  <a:cubicBezTo>
                    <a:pt x="69" y="118"/>
                    <a:pt x="69" y="119"/>
                    <a:pt x="69" y="121"/>
                  </a:cubicBezTo>
                  <a:cubicBezTo>
                    <a:pt x="69" y="124"/>
                    <a:pt x="70" y="127"/>
                    <a:pt x="72" y="129"/>
                  </a:cubicBezTo>
                  <a:cubicBezTo>
                    <a:pt x="74" y="131"/>
                    <a:pt x="77" y="132"/>
                    <a:pt x="81" y="132"/>
                  </a:cubicBezTo>
                  <a:cubicBezTo>
                    <a:pt x="84" y="132"/>
                    <a:pt x="86" y="131"/>
                    <a:pt x="88" y="130"/>
                  </a:cubicBezTo>
                  <a:cubicBezTo>
                    <a:pt x="90" y="130"/>
                    <a:pt x="93" y="128"/>
                    <a:pt x="95" y="126"/>
                  </a:cubicBezTo>
                  <a:cubicBezTo>
                    <a:pt x="95" y="128"/>
                    <a:pt x="96" y="129"/>
                    <a:pt x="96" y="131"/>
                  </a:cubicBezTo>
                  <a:close/>
                  <a:moveTo>
                    <a:pt x="113" y="129"/>
                  </a:moveTo>
                  <a:cubicBezTo>
                    <a:pt x="115" y="131"/>
                    <a:pt x="119" y="132"/>
                    <a:pt x="124" y="132"/>
                  </a:cubicBezTo>
                  <a:cubicBezTo>
                    <a:pt x="126" y="132"/>
                    <a:pt x="129" y="131"/>
                    <a:pt x="131" y="130"/>
                  </a:cubicBezTo>
                  <a:cubicBezTo>
                    <a:pt x="134" y="129"/>
                    <a:pt x="135" y="128"/>
                    <a:pt x="137" y="126"/>
                  </a:cubicBezTo>
                  <a:cubicBezTo>
                    <a:pt x="138" y="124"/>
                    <a:pt x="138" y="122"/>
                    <a:pt x="138" y="120"/>
                  </a:cubicBezTo>
                  <a:cubicBezTo>
                    <a:pt x="138" y="118"/>
                    <a:pt x="138" y="116"/>
                    <a:pt x="137" y="115"/>
                  </a:cubicBezTo>
                  <a:cubicBezTo>
                    <a:pt x="136" y="113"/>
                    <a:pt x="134" y="112"/>
                    <a:pt x="133" y="111"/>
                  </a:cubicBezTo>
                  <a:cubicBezTo>
                    <a:pt x="131" y="111"/>
                    <a:pt x="128" y="110"/>
                    <a:pt x="124" y="109"/>
                  </a:cubicBezTo>
                  <a:cubicBezTo>
                    <a:pt x="120" y="108"/>
                    <a:pt x="119" y="107"/>
                    <a:pt x="118" y="107"/>
                  </a:cubicBezTo>
                  <a:cubicBezTo>
                    <a:pt x="117" y="106"/>
                    <a:pt x="116" y="106"/>
                    <a:pt x="116" y="105"/>
                  </a:cubicBezTo>
                  <a:cubicBezTo>
                    <a:pt x="115" y="105"/>
                    <a:pt x="115" y="104"/>
                    <a:pt x="115" y="103"/>
                  </a:cubicBezTo>
                  <a:cubicBezTo>
                    <a:pt x="115" y="102"/>
                    <a:pt x="116" y="101"/>
                    <a:pt x="117" y="100"/>
                  </a:cubicBezTo>
                  <a:cubicBezTo>
                    <a:pt x="118" y="99"/>
                    <a:pt x="120" y="98"/>
                    <a:pt x="123" y="98"/>
                  </a:cubicBezTo>
                  <a:cubicBezTo>
                    <a:pt x="125" y="98"/>
                    <a:pt x="127" y="99"/>
                    <a:pt x="128" y="100"/>
                  </a:cubicBezTo>
                  <a:cubicBezTo>
                    <a:pt x="130" y="101"/>
                    <a:pt x="131" y="102"/>
                    <a:pt x="131" y="104"/>
                  </a:cubicBezTo>
                  <a:cubicBezTo>
                    <a:pt x="137" y="104"/>
                    <a:pt x="137" y="104"/>
                    <a:pt x="137" y="104"/>
                  </a:cubicBezTo>
                  <a:cubicBezTo>
                    <a:pt x="137" y="101"/>
                    <a:pt x="136" y="99"/>
                    <a:pt x="135" y="98"/>
                  </a:cubicBezTo>
                  <a:cubicBezTo>
                    <a:pt x="134" y="96"/>
                    <a:pt x="132" y="95"/>
                    <a:pt x="130" y="94"/>
                  </a:cubicBezTo>
                  <a:cubicBezTo>
                    <a:pt x="128" y="94"/>
                    <a:pt x="125" y="93"/>
                    <a:pt x="122" y="93"/>
                  </a:cubicBezTo>
                  <a:cubicBezTo>
                    <a:pt x="120" y="93"/>
                    <a:pt x="119" y="93"/>
                    <a:pt x="117" y="94"/>
                  </a:cubicBezTo>
                  <a:cubicBezTo>
                    <a:pt x="115" y="94"/>
                    <a:pt x="114" y="95"/>
                    <a:pt x="113" y="96"/>
                  </a:cubicBezTo>
                  <a:cubicBezTo>
                    <a:pt x="112" y="97"/>
                    <a:pt x="111" y="98"/>
                    <a:pt x="110" y="99"/>
                  </a:cubicBezTo>
                  <a:cubicBezTo>
                    <a:pt x="109" y="101"/>
                    <a:pt x="109" y="102"/>
                    <a:pt x="109" y="104"/>
                  </a:cubicBezTo>
                  <a:cubicBezTo>
                    <a:pt x="109" y="106"/>
                    <a:pt x="109" y="107"/>
                    <a:pt x="110" y="109"/>
                  </a:cubicBezTo>
                  <a:cubicBezTo>
                    <a:pt x="111" y="110"/>
                    <a:pt x="113" y="111"/>
                    <a:pt x="114" y="112"/>
                  </a:cubicBezTo>
                  <a:cubicBezTo>
                    <a:pt x="116" y="113"/>
                    <a:pt x="119" y="114"/>
                    <a:pt x="124" y="115"/>
                  </a:cubicBezTo>
                  <a:cubicBezTo>
                    <a:pt x="127" y="116"/>
                    <a:pt x="129" y="117"/>
                    <a:pt x="130" y="117"/>
                  </a:cubicBezTo>
                  <a:cubicBezTo>
                    <a:pt x="131" y="118"/>
                    <a:pt x="132" y="119"/>
                    <a:pt x="132" y="121"/>
                  </a:cubicBezTo>
                  <a:cubicBezTo>
                    <a:pt x="132" y="122"/>
                    <a:pt x="131" y="124"/>
                    <a:pt x="130" y="125"/>
                  </a:cubicBezTo>
                  <a:cubicBezTo>
                    <a:pt x="128" y="126"/>
                    <a:pt x="126" y="126"/>
                    <a:pt x="124" y="126"/>
                  </a:cubicBezTo>
                  <a:cubicBezTo>
                    <a:pt x="121" y="126"/>
                    <a:pt x="118" y="126"/>
                    <a:pt x="117" y="125"/>
                  </a:cubicBezTo>
                  <a:cubicBezTo>
                    <a:pt x="115" y="123"/>
                    <a:pt x="114" y="121"/>
                    <a:pt x="114" y="119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9" y="124"/>
                    <a:pt x="110" y="127"/>
                    <a:pt x="113" y="129"/>
                  </a:cubicBezTo>
                  <a:close/>
                  <a:moveTo>
                    <a:pt x="152" y="131"/>
                  </a:moveTo>
                  <a:cubicBezTo>
                    <a:pt x="152" y="112"/>
                    <a:pt x="152" y="112"/>
                    <a:pt x="152" y="112"/>
                  </a:cubicBezTo>
                  <a:cubicBezTo>
                    <a:pt x="152" y="108"/>
                    <a:pt x="152" y="106"/>
                    <a:pt x="153" y="104"/>
                  </a:cubicBezTo>
                  <a:cubicBezTo>
                    <a:pt x="154" y="102"/>
                    <a:pt x="155" y="101"/>
                    <a:pt x="156" y="100"/>
                  </a:cubicBezTo>
                  <a:cubicBezTo>
                    <a:pt x="158" y="99"/>
                    <a:pt x="159" y="99"/>
                    <a:pt x="161" y="99"/>
                  </a:cubicBezTo>
                  <a:cubicBezTo>
                    <a:pt x="163" y="99"/>
                    <a:pt x="165" y="99"/>
                    <a:pt x="166" y="101"/>
                  </a:cubicBezTo>
                  <a:cubicBezTo>
                    <a:pt x="167" y="102"/>
                    <a:pt x="168" y="104"/>
                    <a:pt x="168" y="107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74" y="131"/>
                    <a:pt x="174" y="131"/>
                    <a:pt x="174" y="131"/>
                  </a:cubicBezTo>
                  <a:cubicBezTo>
                    <a:pt x="174" y="109"/>
                    <a:pt x="174" y="109"/>
                    <a:pt x="174" y="109"/>
                  </a:cubicBezTo>
                  <a:cubicBezTo>
                    <a:pt x="174" y="106"/>
                    <a:pt x="175" y="103"/>
                    <a:pt x="176" y="101"/>
                  </a:cubicBezTo>
                  <a:cubicBezTo>
                    <a:pt x="178" y="99"/>
                    <a:pt x="180" y="99"/>
                    <a:pt x="183" y="99"/>
                  </a:cubicBezTo>
                  <a:cubicBezTo>
                    <a:pt x="184" y="99"/>
                    <a:pt x="185" y="99"/>
                    <a:pt x="186" y="100"/>
                  </a:cubicBezTo>
                  <a:cubicBezTo>
                    <a:pt x="188" y="100"/>
                    <a:pt x="188" y="101"/>
                    <a:pt x="189" y="102"/>
                  </a:cubicBezTo>
                  <a:cubicBezTo>
                    <a:pt x="189" y="103"/>
                    <a:pt x="189" y="105"/>
                    <a:pt x="189" y="108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5" y="106"/>
                    <a:pt x="195" y="106"/>
                    <a:pt x="195" y="106"/>
                  </a:cubicBezTo>
                  <a:cubicBezTo>
                    <a:pt x="195" y="101"/>
                    <a:pt x="194" y="98"/>
                    <a:pt x="193" y="96"/>
                  </a:cubicBezTo>
                  <a:cubicBezTo>
                    <a:pt x="191" y="94"/>
                    <a:pt x="188" y="93"/>
                    <a:pt x="184" y="93"/>
                  </a:cubicBezTo>
                  <a:cubicBezTo>
                    <a:pt x="179" y="93"/>
                    <a:pt x="176" y="95"/>
                    <a:pt x="173" y="100"/>
                  </a:cubicBezTo>
                  <a:cubicBezTo>
                    <a:pt x="172" y="98"/>
                    <a:pt x="171" y="96"/>
                    <a:pt x="169" y="95"/>
                  </a:cubicBezTo>
                  <a:cubicBezTo>
                    <a:pt x="167" y="94"/>
                    <a:pt x="165" y="93"/>
                    <a:pt x="162" y="93"/>
                  </a:cubicBezTo>
                  <a:cubicBezTo>
                    <a:pt x="160" y="93"/>
                    <a:pt x="158" y="94"/>
                    <a:pt x="156" y="95"/>
                  </a:cubicBezTo>
                  <a:cubicBezTo>
                    <a:pt x="154" y="96"/>
                    <a:pt x="152" y="97"/>
                    <a:pt x="151" y="99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6" y="131"/>
                    <a:pt x="146" y="131"/>
                    <a:pt x="146" y="131"/>
                  </a:cubicBezTo>
                  <a:lnTo>
                    <a:pt x="152" y="131"/>
                  </a:lnTo>
                  <a:close/>
                  <a:moveTo>
                    <a:pt x="234" y="131"/>
                  </a:moveTo>
                  <a:cubicBezTo>
                    <a:pt x="234" y="94"/>
                    <a:pt x="234" y="94"/>
                    <a:pt x="234" y="94"/>
                  </a:cubicBezTo>
                  <a:cubicBezTo>
                    <a:pt x="228" y="94"/>
                    <a:pt x="228" y="94"/>
                    <a:pt x="228" y="94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28" y="117"/>
                    <a:pt x="228" y="119"/>
                    <a:pt x="227" y="121"/>
                  </a:cubicBezTo>
                  <a:cubicBezTo>
                    <a:pt x="226" y="123"/>
                    <a:pt x="225" y="124"/>
                    <a:pt x="224" y="125"/>
                  </a:cubicBezTo>
                  <a:cubicBezTo>
                    <a:pt x="222" y="126"/>
                    <a:pt x="220" y="126"/>
                    <a:pt x="218" y="126"/>
                  </a:cubicBezTo>
                  <a:cubicBezTo>
                    <a:pt x="216" y="126"/>
                    <a:pt x="215" y="126"/>
                    <a:pt x="214" y="125"/>
                  </a:cubicBezTo>
                  <a:cubicBezTo>
                    <a:pt x="212" y="124"/>
                    <a:pt x="212" y="123"/>
                    <a:pt x="211" y="121"/>
                  </a:cubicBezTo>
                  <a:cubicBezTo>
                    <a:pt x="211" y="120"/>
                    <a:pt x="211" y="118"/>
                    <a:pt x="211" y="114"/>
                  </a:cubicBezTo>
                  <a:cubicBezTo>
                    <a:pt x="211" y="94"/>
                    <a:pt x="211" y="94"/>
                    <a:pt x="211" y="94"/>
                  </a:cubicBezTo>
                  <a:cubicBezTo>
                    <a:pt x="205" y="94"/>
                    <a:pt x="205" y="94"/>
                    <a:pt x="205" y="94"/>
                  </a:cubicBezTo>
                  <a:cubicBezTo>
                    <a:pt x="205" y="117"/>
                    <a:pt x="205" y="117"/>
                    <a:pt x="205" y="117"/>
                  </a:cubicBezTo>
                  <a:cubicBezTo>
                    <a:pt x="205" y="119"/>
                    <a:pt x="205" y="121"/>
                    <a:pt x="205" y="123"/>
                  </a:cubicBezTo>
                  <a:cubicBezTo>
                    <a:pt x="205" y="124"/>
                    <a:pt x="206" y="126"/>
                    <a:pt x="207" y="127"/>
                  </a:cubicBezTo>
                  <a:cubicBezTo>
                    <a:pt x="208" y="128"/>
                    <a:pt x="209" y="130"/>
                    <a:pt x="211" y="130"/>
                  </a:cubicBezTo>
                  <a:cubicBezTo>
                    <a:pt x="213" y="131"/>
                    <a:pt x="215" y="132"/>
                    <a:pt x="217" y="132"/>
                  </a:cubicBezTo>
                  <a:cubicBezTo>
                    <a:pt x="222" y="132"/>
                    <a:pt x="226" y="130"/>
                    <a:pt x="229" y="125"/>
                  </a:cubicBezTo>
                  <a:cubicBezTo>
                    <a:pt x="229" y="131"/>
                    <a:pt x="229" y="131"/>
                    <a:pt x="229" y="131"/>
                  </a:cubicBezTo>
                  <a:lnTo>
                    <a:pt x="234" y="131"/>
                  </a:lnTo>
                  <a:close/>
                  <a:moveTo>
                    <a:pt x="246" y="129"/>
                  </a:moveTo>
                  <a:cubicBezTo>
                    <a:pt x="249" y="131"/>
                    <a:pt x="252" y="132"/>
                    <a:pt x="257" y="132"/>
                  </a:cubicBezTo>
                  <a:cubicBezTo>
                    <a:pt x="260" y="132"/>
                    <a:pt x="263" y="131"/>
                    <a:pt x="265" y="130"/>
                  </a:cubicBezTo>
                  <a:cubicBezTo>
                    <a:pt x="267" y="129"/>
                    <a:pt x="269" y="128"/>
                    <a:pt x="270" y="126"/>
                  </a:cubicBezTo>
                  <a:cubicBezTo>
                    <a:pt x="271" y="124"/>
                    <a:pt x="272" y="122"/>
                    <a:pt x="272" y="120"/>
                  </a:cubicBezTo>
                  <a:cubicBezTo>
                    <a:pt x="272" y="118"/>
                    <a:pt x="271" y="116"/>
                    <a:pt x="271" y="115"/>
                  </a:cubicBezTo>
                  <a:cubicBezTo>
                    <a:pt x="270" y="113"/>
                    <a:pt x="268" y="112"/>
                    <a:pt x="266" y="111"/>
                  </a:cubicBezTo>
                  <a:cubicBezTo>
                    <a:pt x="265" y="111"/>
                    <a:pt x="262" y="110"/>
                    <a:pt x="257" y="109"/>
                  </a:cubicBezTo>
                  <a:cubicBezTo>
                    <a:pt x="254" y="108"/>
                    <a:pt x="252" y="107"/>
                    <a:pt x="252" y="107"/>
                  </a:cubicBezTo>
                  <a:cubicBezTo>
                    <a:pt x="251" y="106"/>
                    <a:pt x="250" y="106"/>
                    <a:pt x="249" y="105"/>
                  </a:cubicBezTo>
                  <a:cubicBezTo>
                    <a:pt x="249" y="105"/>
                    <a:pt x="249" y="104"/>
                    <a:pt x="249" y="103"/>
                  </a:cubicBezTo>
                  <a:cubicBezTo>
                    <a:pt x="249" y="102"/>
                    <a:pt x="249" y="101"/>
                    <a:pt x="250" y="100"/>
                  </a:cubicBezTo>
                  <a:cubicBezTo>
                    <a:pt x="252" y="99"/>
                    <a:pt x="254" y="98"/>
                    <a:pt x="257" y="98"/>
                  </a:cubicBezTo>
                  <a:cubicBezTo>
                    <a:pt x="259" y="98"/>
                    <a:pt x="261" y="99"/>
                    <a:pt x="262" y="100"/>
                  </a:cubicBezTo>
                  <a:cubicBezTo>
                    <a:pt x="263" y="101"/>
                    <a:pt x="264" y="102"/>
                    <a:pt x="265" y="104"/>
                  </a:cubicBezTo>
                  <a:cubicBezTo>
                    <a:pt x="271" y="104"/>
                    <a:pt x="271" y="104"/>
                    <a:pt x="271" y="104"/>
                  </a:cubicBezTo>
                  <a:cubicBezTo>
                    <a:pt x="270" y="101"/>
                    <a:pt x="270" y="99"/>
                    <a:pt x="268" y="98"/>
                  </a:cubicBezTo>
                  <a:cubicBezTo>
                    <a:pt x="267" y="96"/>
                    <a:pt x="266" y="95"/>
                    <a:pt x="264" y="94"/>
                  </a:cubicBezTo>
                  <a:cubicBezTo>
                    <a:pt x="261" y="94"/>
                    <a:pt x="259" y="93"/>
                    <a:pt x="256" y="93"/>
                  </a:cubicBezTo>
                  <a:cubicBezTo>
                    <a:pt x="254" y="93"/>
                    <a:pt x="252" y="93"/>
                    <a:pt x="251" y="94"/>
                  </a:cubicBezTo>
                  <a:cubicBezTo>
                    <a:pt x="249" y="94"/>
                    <a:pt x="248" y="95"/>
                    <a:pt x="247" y="96"/>
                  </a:cubicBezTo>
                  <a:cubicBezTo>
                    <a:pt x="245" y="97"/>
                    <a:pt x="244" y="98"/>
                    <a:pt x="244" y="99"/>
                  </a:cubicBezTo>
                  <a:cubicBezTo>
                    <a:pt x="243" y="101"/>
                    <a:pt x="243" y="102"/>
                    <a:pt x="243" y="104"/>
                  </a:cubicBezTo>
                  <a:cubicBezTo>
                    <a:pt x="243" y="106"/>
                    <a:pt x="243" y="107"/>
                    <a:pt x="244" y="109"/>
                  </a:cubicBezTo>
                  <a:cubicBezTo>
                    <a:pt x="245" y="110"/>
                    <a:pt x="246" y="111"/>
                    <a:pt x="248" y="112"/>
                  </a:cubicBezTo>
                  <a:cubicBezTo>
                    <a:pt x="250" y="113"/>
                    <a:pt x="253" y="114"/>
                    <a:pt x="257" y="115"/>
                  </a:cubicBezTo>
                  <a:cubicBezTo>
                    <a:pt x="261" y="116"/>
                    <a:pt x="263" y="117"/>
                    <a:pt x="264" y="117"/>
                  </a:cubicBezTo>
                  <a:cubicBezTo>
                    <a:pt x="265" y="118"/>
                    <a:pt x="266" y="119"/>
                    <a:pt x="266" y="121"/>
                  </a:cubicBezTo>
                  <a:cubicBezTo>
                    <a:pt x="266" y="122"/>
                    <a:pt x="265" y="124"/>
                    <a:pt x="264" y="125"/>
                  </a:cubicBezTo>
                  <a:cubicBezTo>
                    <a:pt x="262" y="126"/>
                    <a:pt x="260" y="126"/>
                    <a:pt x="257" y="126"/>
                  </a:cubicBezTo>
                  <a:cubicBezTo>
                    <a:pt x="254" y="126"/>
                    <a:pt x="252" y="126"/>
                    <a:pt x="251" y="125"/>
                  </a:cubicBezTo>
                  <a:cubicBezTo>
                    <a:pt x="249" y="123"/>
                    <a:pt x="248" y="121"/>
                    <a:pt x="248" y="119"/>
                  </a:cubicBezTo>
                  <a:cubicBezTo>
                    <a:pt x="242" y="120"/>
                    <a:pt x="242" y="120"/>
                    <a:pt x="242" y="120"/>
                  </a:cubicBezTo>
                  <a:cubicBezTo>
                    <a:pt x="242" y="124"/>
                    <a:pt x="244" y="127"/>
                    <a:pt x="246" y="129"/>
                  </a:cubicBezTo>
                  <a:close/>
                  <a:moveTo>
                    <a:pt x="298" y="123"/>
                  </a:moveTo>
                  <a:cubicBezTo>
                    <a:pt x="298" y="109"/>
                    <a:pt x="298" y="109"/>
                    <a:pt x="298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298" y="103"/>
                    <a:pt x="298" y="103"/>
                    <a:pt x="298" y="103"/>
                  </a:cubicBezTo>
                  <a:cubicBezTo>
                    <a:pt x="298" y="89"/>
                    <a:pt x="298" y="89"/>
                    <a:pt x="298" y="89"/>
                  </a:cubicBezTo>
                  <a:cubicBezTo>
                    <a:pt x="292" y="89"/>
                    <a:pt x="292" y="89"/>
                    <a:pt x="292" y="89"/>
                  </a:cubicBezTo>
                  <a:cubicBezTo>
                    <a:pt x="292" y="103"/>
                    <a:pt x="292" y="103"/>
                    <a:pt x="292" y="103"/>
                  </a:cubicBezTo>
                  <a:cubicBezTo>
                    <a:pt x="279" y="103"/>
                    <a:pt x="279" y="103"/>
                    <a:pt x="279" y="103"/>
                  </a:cubicBezTo>
                  <a:cubicBezTo>
                    <a:pt x="279" y="109"/>
                    <a:pt x="279" y="109"/>
                    <a:pt x="279" y="109"/>
                  </a:cubicBezTo>
                  <a:cubicBezTo>
                    <a:pt x="292" y="109"/>
                    <a:pt x="292" y="109"/>
                    <a:pt x="292" y="109"/>
                  </a:cubicBezTo>
                  <a:cubicBezTo>
                    <a:pt x="292" y="123"/>
                    <a:pt x="292" y="123"/>
                    <a:pt x="292" y="123"/>
                  </a:cubicBezTo>
                  <a:lnTo>
                    <a:pt x="298" y="123"/>
                  </a:lnTo>
                  <a:close/>
                  <a:moveTo>
                    <a:pt x="348" y="86"/>
                  </a:moveTo>
                  <a:cubicBezTo>
                    <a:pt x="361" y="86"/>
                    <a:pt x="361" y="86"/>
                    <a:pt x="361" y="86"/>
                  </a:cubicBezTo>
                  <a:cubicBezTo>
                    <a:pt x="364" y="86"/>
                    <a:pt x="366" y="86"/>
                    <a:pt x="367" y="87"/>
                  </a:cubicBezTo>
                  <a:cubicBezTo>
                    <a:pt x="369" y="87"/>
                    <a:pt x="370" y="88"/>
                    <a:pt x="371" y="90"/>
                  </a:cubicBezTo>
                  <a:cubicBezTo>
                    <a:pt x="372" y="91"/>
                    <a:pt x="373" y="93"/>
                    <a:pt x="373" y="95"/>
                  </a:cubicBezTo>
                  <a:cubicBezTo>
                    <a:pt x="373" y="98"/>
                    <a:pt x="372" y="100"/>
                    <a:pt x="370" y="102"/>
                  </a:cubicBezTo>
                  <a:cubicBezTo>
                    <a:pt x="368" y="103"/>
                    <a:pt x="365" y="104"/>
                    <a:pt x="361" y="104"/>
                  </a:cubicBezTo>
                  <a:cubicBezTo>
                    <a:pt x="348" y="104"/>
                    <a:pt x="348" y="104"/>
                    <a:pt x="348" y="104"/>
                  </a:cubicBezTo>
                  <a:lnTo>
                    <a:pt x="348" y="86"/>
                  </a:lnTo>
                  <a:close/>
                  <a:moveTo>
                    <a:pt x="348" y="131"/>
                  </a:moveTo>
                  <a:cubicBezTo>
                    <a:pt x="348" y="110"/>
                    <a:pt x="348" y="110"/>
                    <a:pt x="348" y="110"/>
                  </a:cubicBezTo>
                  <a:cubicBezTo>
                    <a:pt x="361" y="110"/>
                    <a:pt x="361" y="110"/>
                    <a:pt x="361" y="110"/>
                  </a:cubicBezTo>
                  <a:cubicBezTo>
                    <a:pt x="368" y="110"/>
                    <a:pt x="373" y="109"/>
                    <a:pt x="376" y="106"/>
                  </a:cubicBezTo>
                  <a:cubicBezTo>
                    <a:pt x="378" y="103"/>
                    <a:pt x="380" y="99"/>
                    <a:pt x="380" y="95"/>
                  </a:cubicBezTo>
                  <a:cubicBezTo>
                    <a:pt x="380" y="92"/>
                    <a:pt x="379" y="90"/>
                    <a:pt x="378" y="88"/>
                  </a:cubicBezTo>
                  <a:cubicBezTo>
                    <a:pt x="377" y="86"/>
                    <a:pt x="376" y="84"/>
                    <a:pt x="374" y="83"/>
                  </a:cubicBezTo>
                  <a:cubicBezTo>
                    <a:pt x="373" y="82"/>
                    <a:pt x="370" y="81"/>
                    <a:pt x="368" y="81"/>
                  </a:cubicBezTo>
                  <a:cubicBezTo>
                    <a:pt x="366" y="80"/>
                    <a:pt x="364" y="80"/>
                    <a:pt x="360" y="80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1" y="131"/>
                    <a:pt x="341" y="131"/>
                    <a:pt x="341" y="131"/>
                  </a:cubicBezTo>
                  <a:lnTo>
                    <a:pt x="348" y="131"/>
                  </a:lnTo>
                  <a:close/>
                  <a:moveTo>
                    <a:pt x="394" y="131"/>
                  </a:moveTo>
                  <a:cubicBezTo>
                    <a:pt x="394" y="112"/>
                    <a:pt x="394" y="112"/>
                    <a:pt x="394" y="112"/>
                  </a:cubicBezTo>
                  <a:cubicBezTo>
                    <a:pt x="394" y="109"/>
                    <a:pt x="394" y="107"/>
                    <a:pt x="395" y="104"/>
                  </a:cubicBezTo>
                  <a:cubicBezTo>
                    <a:pt x="395" y="103"/>
                    <a:pt x="396" y="102"/>
                    <a:pt x="397" y="101"/>
                  </a:cubicBezTo>
                  <a:cubicBezTo>
                    <a:pt x="398" y="100"/>
                    <a:pt x="399" y="100"/>
                    <a:pt x="401" y="100"/>
                  </a:cubicBezTo>
                  <a:cubicBezTo>
                    <a:pt x="402" y="100"/>
                    <a:pt x="404" y="100"/>
                    <a:pt x="405" y="101"/>
                  </a:cubicBezTo>
                  <a:cubicBezTo>
                    <a:pt x="407" y="95"/>
                    <a:pt x="407" y="95"/>
                    <a:pt x="407" y="95"/>
                  </a:cubicBezTo>
                  <a:cubicBezTo>
                    <a:pt x="405" y="94"/>
                    <a:pt x="403" y="93"/>
                    <a:pt x="401" y="93"/>
                  </a:cubicBezTo>
                  <a:cubicBezTo>
                    <a:pt x="400" y="93"/>
                    <a:pt x="398" y="94"/>
                    <a:pt x="397" y="94"/>
                  </a:cubicBezTo>
                  <a:cubicBezTo>
                    <a:pt x="396" y="95"/>
                    <a:pt x="395" y="97"/>
                    <a:pt x="393" y="100"/>
                  </a:cubicBezTo>
                  <a:cubicBezTo>
                    <a:pt x="393" y="94"/>
                    <a:pt x="393" y="94"/>
                    <a:pt x="393" y="94"/>
                  </a:cubicBezTo>
                  <a:cubicBezTo>
                    <a:pt x="388" y="94"/>
                    <a:pt x="388" y="94"/>
                    <a:pt x="388" y="94"/>
                  </a:cubicBezTo>
                  <a:cubicBezTo>
                    <a:pt x="388" y="131"/>
                    <a:pt x="388" y="131"/>
                    <a:pt x="388" y="131"/>
                  </a:cubicBezTo>
                  <a:lnTo>
                    <a:pt x="394" y="131"/>
                  </a:lnTo>
                  <a:close/>
                  <a:moveTo>
                    <a:pt x="418" y="102"/>
                  </a:moveTo>
                  <a:cubicBezTo>
                    <a:pt x="420" y="100"/>
                    <a:pt x="423" y="98"/>
                    <a:pt x="426" y="98"/>
                  </a:cubicBezTo>
                  <a:cubicBezTo>
                    <a:pt x="429" y="98"/>
                    <a:pt x="432" y="100"/>
                    <a:pt x="434" y="102"/>
                  </a:cubicBezTo>
                  <a:cubicBezTo>
                    <a:pt x="436" y="104"/>
                    <a:pt x="437" y="108"/>
                    <a:pt x="437" y="112"/>
                  </a:cubicBezTo>
                  <a:cubicBezTo>
                    <a:pt x="437" y="117"/>
                    <a:pt x="436" y="121"/>
                    <a:pt x="434" y="123"/>
                  </a:cubicBezTo>
                  <a:cubicBezTo>
                    <a:pt x="432" y="125"/>
                    <a:pt x="429" y="126"/>
                    <a:pt x="426" y="126"/>
                  </a:cubicBezTo>
                  <a:cubicBezTo>
                    <a:pt x="423" y="126"/>
                    <a:pt x="420" y="125"/>
                    <a:pt x="418" y="123"/>
                  </a:cubicBezTo>
                  <a:cubicBezTo>
                    <a:pt x="416" y="121"/>
                    <a:pt x="415" y="117"/>
                    <a:pt x="415" y="112"/>
                  </a:cubicBezTo>
                  <a:cubicBezTo>
                    <a:pt x="415" y="108"/>
                    <a:pt x="416" y="104"/>
                    <a:pt x="418" y="102"/>
                  </a:cubicBezTo>
                  <a:close/>
                  <a:moveTo>
                    <a:pt x="414" y="127"/>
                  </a:moveTo>
                  <a:cubicBezTo>
                    <a:pt x="417" y="130"/>
                    <a:pt x="421" y="132"/>
                    <a:pt x="426" y="132"/>
                  </a:cubicBezTo>
                  <a:cubicBezTo>
                    <a:pt x="429" y="132"/>
                    <a:pt x="432" y="131"/>
                    <a:pt x="435" y="129"/>
                  </a:cubicBezTo>
                  <a:cubicBezTo>
                    <a:pt x="438" y="128"/>
                    <a:pt x="440" y="126"/>
                    <a:pt x="441" y="123"/>
                  </a:cubicBezTo>
                  <a:cubicBezTo>
                    <a:pt x="442" y="120"/>
                    <a:pt x="443" y="117"/>
                    <a:pt x="443" y="112"/>
                  </a:cubicBezTo>
                  <a:cubicBezTo>
                    <a:pt x="443" y="106"/>
                    <a:pt x="442" y="102"/>
                    <a:pt x="438" y="98"/>
                  </a:cubicBezTo>
                  <a:cubicBezTo>
                    <a:pt x="435" y="95"/>
                    <a:pt x="431" y="93"/>
                    <a:pt x="426" y="93"/>
                  </a:cubicBezTo>
                  <a:cubicBezTo>
                    <a:pt x="421" y="93"/>
                    <a:pt x="418" y="95"/>
                    <a:pt x="414" y="97"/>
                  </a:cubicBezTo>
                  <a:cubicBezTo>
                    <a:pt x="411" y="101"/>
                    <a:pt x="409" y="106"/>
                    <a:pt x="409" y="112"/>
                  </a:cubicBezTo>
                  <a:cubicBezTo>
                    <a:pt x="409" y="119"/>
                    <a:pt x="410" y="123"/>
                    <a:pt x="414" y="127"/>
                  </a:cubicBezTo>
                  <a:close/>
                  <a:moveTo>
                    <a:pt x="457" y="102"/>
                  </a:moveTo>
                  <a:cubicBezTo>
                    <a:pt x="459" y="100"/>
                    <a:pt x="462" y="98"/>
                    <a:pt x="464" y="98"/>
                  </a:cubicBezTo>
                  <a:cubicBezTo>
                    <a:pt x="467" y="98"/>
                    <a:pt x="470" y="100"/>
                    <a:pt x="472" y="102"/>
                  </a:cubicBezTo>
                  <a:cubicBezTo>
                    <a:pt x="474" y="104"/>
                    <a:pt x="475" y="107"/>
                    <a:pt x="475" y="112"/>
                  </a:cubicBezTo>
                  <a:cubicBezTo>
                    <a:pt x="475" y="117"/>
                    <a:pt x="474" y="120"/>
                    <a:pt x="472" y="122"/>
                  </a:cubicBezTo>
                  <a:cubicBezTo>
                    <a:pt x="470" y="125"/>
                    <a:pt x="467" y="126"/>
                    <a:pt x="465" y="126"/>
                  </a:cubicBezTo>
                  <a:cubicBezTo>
                    <a:pt x="462" y="126"/>
                    <a:pt x="459" y="125"/>
                    <a:pt x="457" y="122"/>
                  </a:cubicBezTo>
                  <a:cubicBezTo>
                    <a:pt x="455" y="120"/>
                    <a:pt x="454" y="117"/>
                    <a:pt x="454" y="112"/>
                  </a:cubicBezTo>
                  <a:cubicBezTo>
                    <a:pt x="454" y="107"/>
                    <a:pt x="455" y="104"/>
                    <a:pt x="457" y="102"/>
                  </a:cubicBezTo>
                  <a:close/>
                  <a:moveTo>
                    <a:pt x="453" y="143"/>
                  </a:moveTo>
                  <a:cubicBezTo>
                    <a:pt x="456" y="145"/>
                    <a:pt x="459" y="146"/>
                    <a:pt x="464" y="146"/>
                  </a:cubicBezTo>
                  <a:cubicBezTo>
                    <a:pt x="468" y="146"/>
                    <a:pt x="471" y="145"/>
                    <a:pt x="473" y="144"/>
                  </a:cubicBezTo>
                  <a:cubicBezTo>
                    <a:pt x="476" y="142"/>
                    <a:pt x="478" y="140"/>
                    <a:pt x="479" y="138"/>
                  </a:cubicBezTo>
                  <a:cubicBezTo>
                    <a:pt x="480" y="136"/>
                    <a:pt x="480" y="132"/>
                    <a:pt x="480" y="126"/>
                  </a:cubicBezTo>
                  <a:cubicBezTo>
                    <a:pt x="480" y="94"/>
                    <a:pt x="480" y="94"/>
                    <a:pt x="480" y="94"/>
                  </a:cubicBezTo>
                  <a:cubicBezTo>
                    <a:pt x="475" y="94"/>
                    <a:pt x="475" y="94"/>
                    <a:pt x="475" y="94"/>
                  </a:cubicBezTo>
                  <a:cubicBezTo>
                    <a:pt x="475" y="99"/>
                    <a:pt x="475" y="99"/>
                    <a:pt x="475" y="99"/>
                  </a:cubicBezTo>
                  <a:cubicBezTo>
                    <a:pt x="472" y="95"/>
                    <a:pt x="468" y="93"/>
                    <a:pt x="464" y="93"/>
                  </a:cubicBezTo>
                  <a:cubicBezTo>
                    <a:pt x="461" y="93"/>
                    <a:pt x="458" y="94"/>
                    <a:pt x="455" y="96"/>
                  </a:cubicBezTo>
                  <a:cubicBezTo>
                    <a:pt x="453" y="97"/>
                    <a:pt x="451" y="100"/>
                    <a:pt x="450" y="103"/>
                  </a:cubicBezTo>
                  <a:cubicBezTo>
                    <a:pt x="449" y="105"/>
                    <a:pt x="448" y="109"/>
                    <a:pt x="448" y="112"/>
                  </a:cubicBezTo>
                  <a:cubicBezTo>
                    <a:pt x="448" y="117"/>
                    <a:pt x="449" y="122"/>
                    <a:pt x="452" y="125"/>
                  </a:cubicBezTo>
                  <a:cubicBezTo>
                    <a:pt x="455" y="129"/>
                    <a:pt x="459" y="131"/>
                    <a:pt x="464" y="131"/>
                  </a:cubicBezTo>
                  <a:cubicBezTo>
                    <a:pt x="468" y="131"/>
                    <a:pt x="471" y="129"/>
                    <a:pt x="474" y="126"/>
                  </a:cubicBezTo>
                  <a:cubicBezTo>
                    <a:pt x="474" y="130"/>
                    <a:pt x="474" y="133"/>
                    <a:pt x="474" y="134"/>
                  </a:cubicBezTo>
                  <a:cubicBezTo>
                    <a:pt x="473" y="136"/>
                    <a:pt x="472" y="138"/>
                    <a:pt x="470" y="139"/>
                  </a:cubicBezTo>
                  <a:cubicBezTo>
                    <a:pt x="469" y="140"/>
                    <a:pt x="467" y="141"/>
                    <a:pt x="464" y="141"/>
                  </a:cubicBezTo>
                  <a:cubicBezTo>
                    <a:pt x="461" y="141"/>
                    <a:pt x="459" y="140"/>
                    <a:pt x="457" y="139"/>
                  </a:cubicBezTo>
                  <a:cubicBezTo>
                    <a:pt x="456" y="138"/>
                    <a:pt x="456" y="137"/>
                    <a:pt x="455" y="135"/>
                  </a:cubicBezTo>
                  <a:cubicBezTo>
                    <a:pt x="449" y="134"/>
                    <a:pt x="449" y="134"/>
                    <a:pt x="449" y="134"/>
                  </a:cubicBezTo>
                  <a:cubicBezTo>
                    <a:pt x="449" y="138"/>
                    <a:pt x="451" y="141"/>
                    <a:pt x="453" y="143"/>
                  </a:cubicBezTo>
                  <a:close/>
                  <a:moveTo>
                    <a:pt x="496" y="131"/>
                  </a:moveTo>
                  <a:cubicBezTo>
                    <a:pt x="496" y="112"/>
                    <a:pt x="496" y="112"/>
                    <a:pt x="496" y="112"/>
                  </a:cubicBezTo>
                  <a:cubicBezTo>
                    <a:pt x="496" y="109"/>
                    <a:pt x="496" y="107"/>
                    <a:pt x="497" y="104"/>
                  </a:cubicBezTo>
                  <a:cubicBezTo>
                    <a:pt x="497" y="103"/>
                    <a:pt x="498" y="102"/>
                    <a:pt x="499" y="101"/>
                  </a:cubicBezTo>
                  <a:cubicBezTo>
                    <a:pt x="500" y="100"/>
                    <a:pt x="502" y="100"/>
                    <a:pt x="503" y="100"/>
                  </a:cubicBezTo>
                  <a:cubicBezTo>
                    <a:pt x="504" y="100"/>
                    <a:pt x="506" y="100"/>
                    <a:pt x="508" y="101"/>
                  </a:cubicBezTo>
                  <a:cubicBezTo>
                    <a:pt x="510" y="95"/>
                    <a:pt x="510" y="95"/>
                    <a:pt x="510" y="95"/>
                  </a:cubicBezTo>
                  <a:cubicBezTo>
                    <a:pt x="508" y="94"/>
                    <a:pt x="505" y="93"/>
                    <a:pt x="503" y="93"/>
                  </a:cubicBezTo>
                  <a:cubicBezTo>
                    <a:pt x="502" y="93"/>
                    <a:pt x="501" y="94"/>
                    <a:pt x="499" y="94"/>
                  </a:cubicBezTo>
                  <a:cubicBezTo>
                    <a:pt x="498" y="95"/>
                    <a:pt x="497" y="97"/>
                    <a:pt x="495" y="100"/>
                  </a:cubicBezTo>
                  <a:cubicBezTo>
                    <a:pt x="495" y="94"/>
                    <a:pt x="495" y="94"/>
                    <a:pt x="495" y="94"/>
                  </a:cubicBezTo>
                  <a:cubicBezTo>
                    <a:pt x="490" y="94"/>
                    <a:pt x="490" y="94"/>
                    <a:pt x="490" y="94"/>
                  </a:cubicBezTo>
                  <a:cubicBezTo>
                    <a:pt x="490" y="131"/>
                    <a:pt x="490" y="131"/>
                    <a:pt x="490" y="131"/>
                  </a:cubicBezTo>
                  <a:lnTo>
                    <a:pt x="496" y="131"/>
                  </a:lnTo>
                  <a:close/>
                  <a:moveTo>
                    <a:pt x="537" y="115"/>
                  </a:moveTo>
                  <a:cubicBezTo>
                    <a:pt x="537" y="117"/>
                    <a:pt x="536" y="119"/>
                    <a:pt x="536" y="121"/>
                  </a:cubicBezTo>
                  <a:cubicBezTo>
                    <a:pt x="535" y="123"/>
                    <a:pt x="534" y="124"/>
                    <a:pt x="532" y="125"/>
                  </a:cubicBezTo>
                  <a:cubicBezTo>
                    <a:pt x="530" y="126"/>
                    <a:pt x="528" y="127"/>
                    <a:pt x="525" y="127"/>
                  </a:cubicBezTo>
                  <a:cubicBezTo>
                    <a:pt x="523" y="127"/>
                    <a:pt x="521" y="126"/>
                    <a:pt x="520" y="125"/>
                  </a:cubicBezTo>
                  <a:cubicBezTo>
                    <a:pt x="519" y="124"/>
                    <a:pt x="518" y="123"/>
                    <a:pt x="518" y="121"/>
                  </a:cubicBezTo>
                  <a:cubicBezTo>
                    <a:pt x="518" y="120"/>
                    <a:pt x="518" y="119"/>
                    <a:pt x="519" y="118"/>
                  </a:cubicBezTo>
                  <a:cubicBezTo>
                    <a:pt x="519" y="117"/>
                    <a:pt x="520" y="116"/>
                    <a:pt x="521" y="116"/>
                  </a:cubicBezTo>
                  <a:cubicBezTo>
                    <a:pt x="522" y="115"/>
                    <a:pt x="524" y="115"/>
                    <a:pt x="527" y="115"/>
                  </a:cubicBezTo>
                  <a:cubicBezTo>
                    <a:pt x="531" y="114"/>
                    <a:pt x="535" y="113"/>
                    <a:pt x="537" y="112"/>
                  </a:cubicBezTo>
                  <a:lnTo>
                    <a:pt x="537" y="115"/>
                  </a:lnTo>
                  <a:close/>
                  <a:moveTo>
                    <a:pt x="539" y="131"/>
                  </a:moveTo>
                  <a:cubicBezTo>
                    <a:pt x="545" y="131"/>
                    <a:pt x="545" y="131"/>
                    <a:pt x="545" y="131"/>
                  </a:cubicBezTo>
                  <a:cubicBezTo>
                    <a:pt x="544" y="129"/>
                    <a:pt x="544" y="128"/>
                    <a:pt x="543" y="126"/>
                  </a:cubicBezTo>
                  <a:cubicBezTo>
                    <a:pt x="543" y="125"/>
                    <a:pt x="543" y="121"/>
                    <a:pt x="543" y="115"/>
                  </a:cubicBezTo>
                  <a:cubicBezTo>
                    <a:pt x="543" y="107"/>
                    <a:pt x="543" y="107"/>
                    <a:pt x="543" y="107"/>
                  </a:cubicBezTo>
                  <a:cubicBezTo>
                    <a:pt x="543" y="104"/>
                    <a:pt x="543" y="102"/>
                    <a:pt x="543" y="101"/>
                  </a:cubicBezTo>
                  <a:cubicBezTo>
                    <a:pt x="542" y="100"/>
                    <a:pt x="542" y="98"/>
                    <a:pt x="541" y="97"/>
                  </a:cubicBezTo>
                  <a:cubicBezTo>
                    <a:pt x="540" y="96"/>
                    <a:pt x="538" y="95"/>
                    <a:pt x="537" y="94"/>
                  </a:cubicBezTo>
                  <a:cubicBezTo>
                    <a:pt x="535" y="94"/>
                    <a:pt x="532" y="93"/>
                    <a:pt x="529" y="93"/>
                  </a:cubicBezTo>
                  <a:cubicBezTo>
                    <a:pt x="526" y="93"/>
                    <a:pt x="523" y="94"/>
                    <a:pt x="521" y="95"/>
                  </a:cubicBezTo>
                  <a:cubicBezTo>
                    <a:pt x="518" y="95"/>
                    <a:pt x="516" y="97"/>
                    <a:pt x="515" y="98"/>
                  </a:cubicBezTo>
                  <a:cubicBezTo>
                    <a:pt x="514" y="100"/>
                    <a:pt x="513" y="102"/>
                    <a:pt x="512" y="105"/>
                  </a:cubicBezTo>
                  <a:cubicBezTo>
                    <a:pt x="518" y="105"/>
                    <a:pt x="518" y="105"/>
                    <a:pt x="518" y="105"/>
                  </a:cubicBezTo>
                  <a:cubicBezTo>
                    <a:pt x="519" y="103"/>
                    <a:pt x="520" y="101"/>
                    <a:pt x="522" y="100"/>
                  </a:cubicBezTo>
                  <a:cubicBezTo>
                    <a:pt x="523" y="99"/>
                    <a:pt x="525" y="98"/>
                    <a:pt x="528" y="98"/>
                  </a:cubicBezTo>
                  <a:cubicBezTo>
                    <a:pt x="531" y="98"/>
                    <a:pt x="533" y="99"/>
                    <a:pt x="535" y="101"/>
                  </a:cubicBezTo>
                  <a:cubicBezTo>
                    <a:pt x="536" y="102"/>
                    <a:pt x="537" y="103"/>
                    <a:pt x="537" y="106"/>
                  </a:cubicBezTo>
                  <a:cubicBezTo>
                    <a:pt x="537" y="106"/>
                    <a:pt x="537" y="107"/>
                    <a:pt x="537" y="107"/>
                  </a:cubicBezTo>
                  <a:cubicBezTo>
                    <a:pt x="534" y="108"/>
                    <a:pt x="531" y="109"/>
                    <a:pt x="526" y="110"/>
                  </a:cubicBezTo>
                  <a:cubicBezTo>
                    <a:pt x="523" y="110"/>
                    <a:pt x="521" y="110"/>
                    <a:pt x="520" y="111"/>
                  </a:cubicBezTo>
                  <a:cubicBezTo>
                    <a:pt x="519" y="111"/>
                    <a:pt x="517" y="112"/>
                    <a:pt x="516" y="113"/>
                  </a:cubicBezTo>
                  <a:cubicBezTo>
                    <a:pt x="514" y="113"/>
                    <a:pt x="513" y="115"/>
                    <a:pt x="512" y="116"/>
                  </a:cubicBezTo>
                  <a:cubicBezTo>
                    <a:pt x="512" y="118"/>
                    <a:pt x="511" y="119"/>
                    <a:pt x="511" y="121"/>
                  </a:cubicBezTo>
                  <a:cubicBezTo>
                    <a:pt x="511" y="124"/>
                    <a:pt x="512" y="127"/>
                    <a:pt x="515" y="129"/>
                  </a:cubicBezTo>
                  <a:cubicBezTo>
                    <a:pt x="517" y="131"/>
                    <a:pt x="520" y="132"/>
                    <a:pt x="524" y="132"/>
                  </a:cubicBezTo>
                  <a:cubicBezTo>
                    <a:pt x="526" y="132"/>
                    <a:pt x="529" y="131"/>
                    <a:pt x="531" y="130"/>
                  </a:cubicBezTo>
                  <a:cubicBezTo>
                    <a:pt x="533" y="130"/>
                    <a:pt x="535" y="128"/>
                    <a:pt x="537" y="126"/>
                  </a:cubicBezTo>
                  <a:cubicBezTo>
                    <a:pt x="538" y="128"/>
                    <a:pt x="538" y="129"/>
                    <a:pt x="539" y="131"/>
                  </a:cubicBezTo>
                  <a:close/>
                  <a:moveTo>
                    <a:pt x="559" y="131"/>
                  </a:moveTo>
                  <a:cubicBezTo>
                    <a:pt x="559" y="112"/>
                    <a:pt x="559" y="112"/>
                    <a:pt x="559" y="112"/>
                  </a:cubicBezTo>
                  <a:cubicBezTo>
                    <a:pt x="559" y="108"/>
                    <a:pt x="559" y="106"/>
                    <a:pt x="560" y="104"/>
                  </a:cubicBezTo>
                  <a:cubicBezTo>
                    <a:pt x="561" y="102"/>
                    <a:pt x="562" y="101"/>
                    <a:pt x="563" y="100"/>
                  </a:cubicBezTo>
                  <a:cubicBezTo>
                    <a:pt x="565" y="99"/>
                    <a:pt x="566" y="99"/>
                    <a:pt x="568" y="99"/>
                  </a:cubicBezTo>
                  <a:cubicBezTo>
                    <a:pt x="570" y="99"/>
                    <a:pt x="572" y="99"/>
                    <a:pt x="573" y="101"/>
                  </a:cubicBezTo>
                  <a:cubicBezTo>
                    <a:pt x="574" y="102"/>
                    <a:pt x="575" y="104"/>
                    <a:pt x="575" y="107"/>
                  </a:cubicBezTo>
                  <a:cubicBezTo>
                    <a:pt x="575" y="131"/>
                    <a:pt x="575" y="131"/>
                    <a:pt x="575" y="131"/>
                  </a:cubicBezTo>
                  <a:cubicBezTo>
                    <a:pt x="581" y="131"/>
                    <a:pt x="581" y="131"/>
                    <a:pt x="581" y="131"/>
                  </a:cubicBezTo>
                  <a:cubicBezTo>
                    <a:pt x="581" y="109"/>
                    <a:pt x="581" y="109"/>
                    <a:pt x="581" y="109"/>
                  </a:cubicBezTo>
                  <a:cubicBezTo>
                    <a:pt x="581" y="106"/>
                    <a:pt x="582" y="103"/>
                    <a:pt x="583" y="101"/>
                  </a:cubicBezTo>
                  <a:cubicBezTo>
                    <a:pt x="585" y="99"/>
                    <a:pt x="587" y="99"/>
                    <a:pt x="590" y="99"/>
                  </a:cubicBezTo>
                  <a:cubicBezTo>
                    <a:pt x="591" y="99"/>
                    <a:pt x="592" y="99"/>
                    <a:pt x="593" y="100"/>
                  </a:cubicBezTo>
                  <a:cubicBezTo>
                    <a:pt x="595" y="100"/>
                    <a:pt x="595" y="101"/>
                    <a:pt x="596" y="102"/>
                  </a:cubicBezTo>
                  <a:cubicBezTo>
                    <a:pt x="596" y="103"/>
                    <a:pt x="596" y="105"/>
                    <a:pt x="596" y="108"/>
                  </a:cubicBezTo>
                  <a:cubicBezTo>
                    <a:pt x="596" y="131"/>
                    <a:pt x="596" y="131"/>
                    <a:pt x="596" y="131"/>
                  </a:cubicBezTo>
                  <a:cubicBezTo>
                    <a:pt x="602" y="131"/>
                    <a:pt x="602" y="131"/>
                    <a:pt x="602" y="131"/>
                  </a:cubicBezTo>
                  <a:cubicBezTo>
                    <a:pt x="602" y="106"/>
                    <a:pt x="602" y="106"/>
                    <a:pt x="602" y="106"/>
                  </a:cubicBezTo>
                  <a:cubicBezTo>
                    <a:pt x="602" y="101"/>
                    <a:pt x="601" y="98"/>
                    <a:pt x="599" y="96"/>
                  </a:cubicBezTo>
                  <a:cubicBezTo>
                    <a:pt x="598" y="94"/>
                    <a:pt x="595" y="93"/>
                    <a:pt x="591" y="93"/>
                  </a:cubicBezTo>
                  <a:cubicBezTo>
                    <a:pt x="586" y="93"/>
                    <a:pt x="583" y="95"/>
                    <a:pt x="580" y="100"/>
                  </a:cubicBezTo>
                  <a:cubicBezTo>
                    <a:pt x="579" y="98"/>
                    <a:pt x="578" y="96"/>
                    <a:pt x="576" y="95"/>
                  </a:cubicBezTo>
                  <a:cubicBezTo>
                    <a:pt x="574" y="94"/>
                    <a:pt x="572" y="93"/>
                    <a:pt x="569" y="93"/>
                  </a:cubicBezTo>
                  <a:cubicBezTo>
                    <a:pt x="567" y="93"/>
                    <a:pt x="565" y="94"/>
                    <a:pt x="563" y="95"/>
                  </a:cubicBezTo>
                  <a:cubicBezTo>
                    <a:pt x="561" y="96"/>
                    <a:pt x="559" y="97"/>
                    <a:pt x="558" y="99"/>
                  </a:cubicBezTo>
                  <a:cubicBezTo>
                    <a:pt x="558" y="94"/>
                    <a:pt x="558" y="94"/>
                    <a:pt x="558" y="94"/>
                  </a:cubicBezTo>
                  <a:cubicBezTo>
                    <a:pt x="553" y="94"/>
                    <a:pt x="553" y="94"/>
                    <a:pt x="553" y="94"/>
                  </a:cubicBezTo>
                  <a:cubicBezTo>
                    <a:pt x="553" y="131"/>
                    <a:pt x="553" y="131"/>
                    <a:pt x="553" y="131"/>
                  </a:cubicBezTo>
                  <a:lnTo>
                    <a:pt x="559" y="131"/>
                  </a:lnTo>
                  <a:close/>
                  <a:moveTo>
                    <a:pt x="618" y="131"/>
                  </a:moveTo>
                  <a:cubicBezTo>
                    <a:pt x="618" y="112"/>
                    <a:pt x="618" y="112"/>
                    <a:pt x="618" y="112"/>
                  </a:cubicBezTo>
                  <a:cubicBezTo>
                    <a:pt x="618" y="108"/>
                    <a:pt x="618" y="106"/>
                    <a:pt x="619" y="104"/>
                  </a:cubicBezTo>
                  <a:cubicBezTo>
                    <a:pt x="620" y="102"/>
                    <a:pt x="621" y="101"/>
                    <a:pt x="622" y="100"/>
                  </a:cubicBezTo>
                  <a:cubicBezTo>
                    <a:pt x="624" y="99"/>
                    <a:pt x="625" y="99"/>
                    <a:pt x="627" y="99"/>
                  </a:cubicBezTo>
                  <a:cubicBezTo>
                    <a:pt x="629" y="99"/>
                    <a:pt x="631" y="99"/>
                    <a:pt x="632" y="101"/>
                  </a:cubicBezTo>
                  <a:cubicBezTo>
                    <a:pt x="633" y="102"/>
                    <a:pt x="633" y="104"/>
                    <a:pt x="633" y="107"/>
                  </a:cubicBezTo>
                  <a:cubicBezTo>
                    <a:pt x="633" y="131"/>
                    <a:pt x="633" y="131"/>
                    <a:pt x="633" y="131"/>
                  </a:cubicBezTo>
                  <a:cubicBezTo>
                    <a:pt x="640" y="131"/>
                    <a:pt x="640" y="131"/>
                    <a:pt x="640" y="131"/>
                  </a:cubicBezTo>
                  <a:cubicBezTo>
                    <a:pt x="640" y="109"/>
                    <a:pt x="640" y="109"/>
                    <a:pt x="640" y="109"/>
                  </a:cubicBezTo>
                  <a:cubicBezTo>
                    <a:pt x="640" y="106"/>
                    <a:pt x="641" y="103"/>
                    <a:pt x="642" y="101"/>
                  </a:cubicBezTo>
                  <a:cubicBezTo>
                    <a:pt x="644" y="99"/>
                    <a:pt x="646" y="99"/>
                    <a:pt x="649" y="99"/>
                  </a:cubicBezTo>
                  <a:cubicBezTo>
                    <a:pt x="650" y="99"/>
                    <a:pt x="651" y="99"/>
                    <a:pt x="652" y="100"/>
                  </a:cubicBezTo>
                  <a:cubicBezTo>
                    <a:pt x="653" y="100"/>
                    <a:pt x="654" y="101"/>
                    <a:pt x="655" y="102"/>
                  </a:cubicBezTo>
                  <a:cubicBezTo>
                    <a:pt x="655" y="103"/>
                    <a:pt x="655" y="105"/>
                    <a:pt x="655" y="108"/>
                  </a:cubicBezTo>
                  <a:cubicBezTo>
                    <a:pt x="655" y="131"/>
                    <a:pt x="655" y="131"/>
                    <a:pt x="655" y="131"/>
                  </a:cubicBezTo>
                  <a:cubicBezTo>
                    <a:pt x="661" y="131"/>
                    <a:pt x="661" y="131"/>
                    <a:pt x="661" y="131"/>
                  </a:cubicBezTo>
                  <a:cubicBezTo>
                    <a:pt x="661" y="106"/>
                    <a:pt x="661" y="106"/>
                    <a:pt x="661" y="106"/>
                  </a:cubicBezTo>
                  <a:cubicBezTo>
                    <a:pt x="661" y="101"/>
                    <a:pt x="660" y="98"/>
                    <a:pt x="658" y="96"/>
                  </a:cubicBezTo>
                  <a:cubicBezTo>
                    <a:pt x="656" y="94"/>
                    <a:pt x="654" y="93"/>
                    <a:pt x="650" y="93"/>
                  </a:cubicBezTo>
                  <a:cubicBezTo>
                    <a:pt x="645" y="93"/>
                    <a:pt x="642" y="95"/>
                    <a:pt x="639" y="100"/>
                  </a:cubicBezTo>
                  <a:cubicBezTo>
                    <a:pt x="638" y="98"/>
                    <a:pt x="637" y="96"/>
                    <a:pt x="635" y="95"/>
                  </a:cubicBezTo>
                  <a:cubicBezTo>
                    <a:pt x="633" y="94"/>
                    <a:pt x="631" y="93"/>
                    <a:pt x="628" y="93"/>
                  </a:cubicBezTo>
                  <a:cubicBezTo>
                    <a:pt x="626" y="93"/>
                    <a:pt x="624" y="94"/>
                    <a:pt x="622" y="95"/>
                  </a:cubicBezTo>
                  <a:cubicBezTo>
                    <a:pt x="620" y="96"/>
                    <a:pt x="618" y="97"/>
                    <a:pt x="617" y="99"/>
                  </a:cubicBezTo>
                  <a:cubicBezTo>
                    <a:pt x="617" y="94"/>
                    <a:pt x="617" y="94"/>
                    <a:pt x="617" y="94"/>
                  </a:cubicBezTo>
                  <a:cubicBezTo>
                    <a:pt x="612" y="94"/>
                    <a:pt x="612" y="94"/>
                    <a:pt x="612" y="94"/>
                  </a:cubicBezTo>
                  <a:cubicBezTo>
                    <a:pt x="612" y="131"/>
                    <a:pt x="612" y="131"/>
                    <a:pt x="612" y="131"/>
                  </a:cubicBezTo>
                  <a:lnTo>
                    <a:pt x="618" y="131"/>
                  </a:lnTo>
                  <a:close/>
                  <a:moveTo>
                    <a:pt x="679" y="101"/>
                  </a:moveTo>
                  <a:cubicBezTo>
                    <a:pt x="680" y="99"/>
                    <a:pt x="683" y="98"/>
                    <a:pt x="686" y="98"/>
                  </a:cubicBezTo>
                  <a:cubicBezTo>
                    <a:pt x="689" y="98"/>
                    <a:pt x="691" y="100"/>
                    <a:pt x="693" y="102"/>
                  </a:cubicBezTo>
                  <a:cubicBezTo>
                    <a:pt x="695" y="103"/>
                    <a:pt x="696" y="106"/>
                    <a:pt x="696" y="109"/>
                  </a:cubicBezTo>
                  <a:cubicBezTo>
                    <a:pt x="675" y="109"/>
                    <a:pt x="675" y="109"/>
                    <a:pt x="675" y="109"/>
                  </a:cubicBezTo>
                  <a:cubicBezTo>
                    <a:pt x="676" y="106"/>
                    <a:pt x="677" y="103"/>
                    <a:pt x="679" y="101"/>
                  </a:cubicBezTo>
                  <a:close/>
                  <a:moveTo>
                    <a:pt x="692" y="125"/>
                  </a:moveTo>
                  <a:cubicBezTo>
                    <a:pt x="690" y="126"/>
                    <a:pt x="688" y="126"/>
                    <a:pt x="686" y="126"/>
                  </a:cubicBezTo>
                  <a:cubicBezTo>
                    <a:pt x="683" y="126"/>
                    <a:pt x="680" y="125"/>
                    <a:pt x="678" y="123"/>
                  </a:cubicBezTo>
                  <a:cubicBezTo>
                    <a:pt x="676" y="121"/>
                    <a:pt x="675" y="118"/>
                    <a:pt x="675" y="114"/>
                  </a:cubicBezTo>
                  <a:cubicBezTo>
                    <a:pt x="702" y="114"/>
                    <a:pt x="702" y="114"/>
                    <a:pt x="702" y="114"/>
                  </a:cubicBezTo>
                  <a:cubicBezTo>
                    <a:pt x="702" y="113"/>
                    <a:pt x="702" y="113"/>
                    <a:pt x="702" y="112"/>
                  </a:cubicBezTo>
                  <a:cubicBezTo>
                    <a:pt x="702" y="106"/>
                    <a:pt x="701" y="102"/>
                    <a:pt x="698" y="98"/>
                  </a:cubicBezTo>
                  <a:cubicBezTo>
                    <a:pt x="695" y="95"/>
                    <a:pt x="691" y="93"/>
                    <a:pt x="686" y="93"/>
                  </a:cubicBezTo>
                  <a:cubicBezTo>
                    <a:pt x="681" y="93"/>
                    <a:pt x="676" y="95"/>
                    <a:pt x="673" y="98"/>
                  </a:cubicBezTo>
                  <a:cubicBezTo>
                    <a:pt x="670" y="102"/>
                    <a:pt x="669" y="107"/>
                    <a:pt x="669" y="113"/>
                  </a:cubicBezTo>
                  <a:cubicBezTo>
                    <a:pt x="669" y="119"/>
                    <a:pt x="670" y="123"/>
                    <a:pt x="673" y="127"/>
                  </a:cubicBezTo>
                  <a:cubicBezTo>
                    <a:pt x="676" y="130"/>
                    <a:pt x="681" y="132"/>
                    <a:pt x="686" y="132"/>
                  </a:cubicBezTo>
                  <a:cubicBezTo>
                    <a:pt x="690" y="132"/>
                    <a:pt x="694" y="131"/>
                    <a:pt x="697" y="128"/>
                  </a:cubicBezTo>
                  <a:cubicBezTo>
                    <a:pt x="699" y="126"/>
                    <a:pt x="701" y="124"/>
                    <a:pt x="702" y="120"/>
                  </a:cubicBezTo>
                  <a:cubicBezTo>
                    <a:pt x="696" y="119"/>
                    <a:pt x="696" y="119"/>
                    <a:pt x="696" y="119"/>
                  </a:cubicBezTo>
                  <a:cubicBezTo>
                    <a:pt x="695" y="122"/>
                    <a:pt x="693" y="123"/>
                    <a:pt x="692" y="125"/>
                  </a:cubicBezTo>
                  <a:close/>
                  <a:moveTo>
                    <a:pt x="9" y="181"/>
                  </a:moveTo>
                  <a:cubicBezTo>
                    <a:pt x="11" y="179"/>
                    <a:pt x="14" y="178"/>
                    <a:pt x="17" y="178"/>
                  </a:cubicBezTo>
                  <a:cubicBezTo>
                    <a:pt x="20" y="178"/>
                    <a:pt x="22" y="179"/>
                    <a:pt x="24" y="181"/>
                  </a:cubicBezTo>
                  <a:cubicBezTo>
                    <a:pt x="27" y="183"/>
                    <a:pt x="28" y="187"/>
                    <a:pt x="28" y="191"/>
                  </a:cubicBezTo>
                  <a:cubicBezTo>
                    <a:pt x="28" y="196"/>
                    <a:pt x="27" y="200"/>
                    <a:pt x="24" y="202"/>
                  </a:cubicBezTo>
                  <a:cubicBezTo>
                    <a:pt x="22" y="205"/>
                    <a:pt x="20" y="206"/>
                    <a:pt x="17" y="206"/>
                  </a:cubicBezTo>
                  <a:cubicBezTo>
                    <a:pt x="14" y="206"/>
                    <a:pt x="11" y="205"/>
                    <a:pt x="9" y="202"/>
                  </a:cubicBezTo>
                  <a:cubicBezTo>
                    <a:pt x="7" y="200"/>
                    <a:pt x="6" y="196"/>
                    <a:pt x="6" y="192"/>
                  </a:cubicBezTo>
                  <a:cubicBezTo>
                    <a:pt x="6" y="187"/>
                    <a:pt x="7" y="183"/>
                    <a:pt x="9" y="181"/>
                  </a:cubicBezTo>
                  <a:close/>
                  <a:moveTo>
                    <a:pt x="4" y="206"/>
                  </a:moveTo>
                  <a:cubicBezTo>
                    <a:pt x="7" y="209"/>
                    <a:pt x="12" y="211"/>
                    <a:pt x="17" y="211"/>
                  </a:cubicBezTo>
                  <a:cubicBezTo>
                    <a:pt x="20" y="211"/>
                    <a:pt x="23" y="210"/>
                    <a:pt x="26" y="209"/>
                  </a:cubicBezTo>
                  <a:cubicBezTo>
                    <a:pt x="28" y="207"/>
                    <a:pt x="30" y="205"/>
                    <a:pt x="32" y="202"/>
                  </a:cubicBezTo>
                  <a:cubicBezTo>
                    <a:pt x="33" y="200"/>
                    <a:pt x="34" y="196"/>
                    <a:pt x="34" y="191"/>
                  </a:cubicBezTo>
                  <a:cubicBezTo>
                    <a:pt x="34" y="185"/>
                    <a:pt x="32" y="181"/>
                    <a:pt x="29" y="177"/>
                  </a:cubicBezTo>
                  <a:cubicBezTo>
                    <a:pt x="26" y="174"/>
                    <a:pt x="22" y="172"/>
                    <a:pt x="17" y="172"/>
                  </a:cubicBezTo>
                  <a:cubicBezTo>
                    <a:pt x="12" y="172"/>
                    <a:pt x="8" y="174"/>
                    <a:pt x="5" y="177"/>
                  </a:cubicBezTo>
                  <a:cubicBezTo>
                    <a:pt x="1" y="180"/>
                    <a:pt x="0" y="185"/>
                    <a:pt x="0" y="192"/>
                  </a:cubicBezTo>
                  <a:cubicBezTo>
                    <a:pt x="0" y="198"/>
                    <a:pt x="1" y="203"/>
                    <a:pt x="4" y="206"/>
                  </a:cubicBezTo>
                  <a:close/>
                  <a:moveTo>
                    <a:pt x="49" y="210"/>
                  </a:moveTo>
                  <a:cubicBezTo>
                    <a:pt x="49" y="178"/>
                    <a:pt x="49" y="178"/>
                    <a:pt x="49" y="178"/>
                  </a:cubicBezTo>
                  <a:cubicBezTo>
                    <a:pt x="56" y="178"/>
                    <a:pt x="56" y="178"/>
                    <a:pt x="56" y="178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49" y="173"/>
                    <a:pt x="49" y="173"/>
                    <a:pt x="49" y="173"/>
                  </a:cubicBezTo>
                  <a:cubicBezTo>
                    <a:pt x="49" y="170"/>
                    <a:pt x="49" y="170"/>
                    <a:pt x="49" y="170"/>
                  </a:cubicBezTo>
                  <a:cubicBezTo>
                    <a:pt x="49" y="168"/>
                    <a:pt x="49" y="166"/>
                    <a:pt x="50" y="165"/>
                  </a:cubicBezTo>
                  <a:cubicBezTo>
                    <a:pt x="51" y="165"/>
                    <a:pt x="52" y="164"/>
                    <a:pt x="54" y="164"/>
                  </a:cubicBezTo>
                  <a:cubicBezTo>
                    <a:pt x="55" y="164"/>
                    <a:pt x="56" y="164"/>
                    <a:pt x="58" y="165"/>
                  </a:cubicBezTo>
                  <a:cubicBezTo>
                    <a:pt x="59" y="159"/>
                    <a:pt x="59" y="159"/>
                    <a:pt x="59" y="159"/>
                  </a:cubicBezTo>
                  <a:cubicBezTo>
                    <a:pt x="57" y="159"/>
                    <a:pt x="55" y="159"/>
                    <a:pt x="53" y="159"/>
                  </a:cubicBezTo>
                  <a:cubicBezTo>
                    <a:pt x="50" y="159"/>
                    <a:pt x="48" y="159"/>
                    <a:pt x="47" y="160"/>
                  </a:cubicBezTo>
                  <a:cubicBezTo>
                    <a:pt x="45" y="161"/>
                    <a:pt x="44" y="162"/>
                    <a:pt x="43" y="164"/>
                  </a:cubicBezTo>
                  <a:cubicBezTo>
                    <a:pt x="43" y="165"/>
                    <a:pt x="43" y="167"/>
                    <a:pt x="43" y="169"/>
                  </a:cubicBezTo>
                  <a:cubicBezTo>
                    <a:pt x="43" y="173"/>
                    <a:pt x="43" y="173"/>
                    <a:pt x="43" y="173"/>
                  </a:cubicBezTo>
                  <a:cubicBezTo>
                    <a:pt x="37" y="173"/>
                    <a:pt x="37" y="173"/>
                    <a:pt x="37" y="173"/>
                  </a:cubicBezTo>
                  <a:cubicBezTo>
                    <a:pt x="37" y="178"/>
                    <a:pt x="37" y="178"/>
                    <a:pt x="37" y="178"/>
                  </a:cubicBezTo>
                  <a:cubicBezTo>
                    <a:pt x="43" y="178"/>
                    <a:pt x="43" y="178"/>
                    <a:pt x="43" y="178"/>
                  </a:cubicBezTo>
                  <a:cubicBezTo>
                    <a:pt x="43" y="210"/>
                    <a:pt x="43" y="210"/>
                    <a:pt x="43" y="210"/>
                  </a:cubicBezTo>
                  <a:lnTo>
                    <a:pt x="49" y="210"/>
                  </a:lnTo>
                  <a:close/>
                  <a:moveTo>
                    <a:pt x="91" y="205"/>
                  </a:moveTo>
                  <a:cubicBezTo>
                    <a:pt x="90" y="205"/>
                    <a:pt x="90" y="205"/>
                    <a:pt x="89" y="204"/>
                  </a:cubicBezTo>
                  <a:cubicBezTo>
                    <a:pt x="89" y="204"/>
                    <a:pt x="88" y="204"/>
                    <a:pt x="88" y="203"/>
                  </a:cubicBezTo>
                  <a:cubicBezTo>
                    <a:pt x="88" y="203"/>
                    <a:pt x="88" y="201"/>
                    <a:pt x="88" y="200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94" y="178"/>
                    <a:pt x="94" y="178"/>
                    <a:pt x="94" y="178"/>
                  </a:cubicBezTo>
                  <a:cubicBezTo>
                    <a:pt x="94" y="173"/>
                    <a:pt x="94" y="173"/>
                    <a:pt x="94" y="173"/>
                  </a:cubicBezTo>
                  <a:cubicBezTo>
                    <a:pt x="88" y="173"/>
                    <a:pt x="88" y="173"/>
                    <a:pt x="88" y="173"/>
                  </a:cubicBezTo>
                  <a:cubicBezTo>
                    <a:pt x="88" y="161"/>
                    <a:pt x="88" y="161"/>
                    <a:pt x="88" y="16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82" y="173"/>
                    <a:pt x="82" y="173"/>
                    <a:pt x="82" y="173"/>
                  </a:cubicBezTo>
                  <a:cubicBezTo>
                    <a:pt x="77" y="173"/>
                    <a:pt x="77" y="173"/>
                    <a:pt x="77" y="173"/>
                  </a:cubicBezTo>
                  <a:cubicBezTo>
                    <a:pt x="77" y="178"/>
                    <a:pt x="77" y="178"/>
                    <a:pt x="77" y="178"/>
                  </a:cubicBezTo>
                  <a:cubicBezTo>
                    <a:pt x="82" y="178"/>
                    <a:pt x="82" y="178"/>
                    <a:pt x="82" y="178"/>
                  </a:cubicBezTo>
                  <a:cubicBezTo>
                    <a:pt x="82" y="199"/>
                    <a:pt x="82" y="199"/>
                    <a:pt x="82" y="199"/>
                  </a:cubicBezTo>
                  <a:cubicBezTo>
                    <a:pt x="82" y="203"/>
                    <a:pt x="82" y="205"/>
                    <a:pt x="82" y="207"/>
                  </a:cubicBezTo>
                  <a:cubicBezTo>
                    <a:pt x="83" y="208"/>
                    <a:pt x="84" y="209"/>
                    <a:pt x="85" y="209"/>
                  </a:cubicBezTo>
                  <a:cubicBezTo>
                    <a:pt x="86" y="210"/>
                    <a:pt x="88" y="211"/>
                    <a:pt x="90" y="211"/>
                  </a:cubicBezTo>
                  <a:cubicBezTo>
                    <a:pt x="92" y="211"/>
                    <a:pt x="93" y="210"/>
                    <a:pt x="95" y="210"/>
                  </a:cubicBezTo>
                  <a:cubicBezTo>
                    <a:pt x="94" y="204"/>
                    <a:pt x="94" y="204"/>
                    <a:pt x="94" y="204"/>
                  </a:cubicBezTo>
                  <a:cubicBezTo>
                    <a:pt x="93" y="205"/>
                    <a:pt x="92" y="205"/>
                    <a:pt x="91" y="205"/>
                  </a:cubicBezTo>
                  <a:close/>
                  <a:moveTo>
                    <a:pt x="106" y="210"/>
                  </a:moveTo>
                  <a:cubicBezTo>
                    <a:pt x="106" y="190"/>
                    <a:pt x="106" y="190"/>
                    <a:pt x="106" y="190"/>
                  </a:cubicBezTo>
                  <a:cubicBezTo>
                    <a:pt x="106" y="187"/>
                    <a:pt x="107" y="185"/>
                    <a:pt x="107" y="183"/>
                  </a:cubicBezTo>
                  <a:cubicBezTo>
                    <a:pt x="108" y="182"/>
                    <a:pt x="109" y="180"/>
                    <a:pt x="111" y="179"/>
                  </a:cubicBezTo>
                  <a:cubicBezTo>
                    <a:pt x="113" y="178"/>
                    <a:pt x="114" y="178"/>
                    <a:pt x="116" y="178"/>
                  </a:cubicBezTo>
                  <a:cubicBezTo>
                    <a:pt x="119" y="178"/>
                    <a:pt x="121" y="179"/>
                    <a:pt x="122" y="180"/>
                  </a:cubicBezTo>
                  <a:cubicBezTo>
                    <a:pt x="123" y="181"/>
                    <a:pt x="124" y="184"/>
                    <a:pt x="124" y="187"/>
                  </a:cubicBezTo>
                  <a:cubicBezTo>
                    <a:pt x="124" y="210"/>
                    <a:pt x="124" y="210"/>
                    <a:pt x="124" y="210"/>
                  </a:cubicBezTo>
                  <a:cubicBezTo>
                    <a:pt x="130" y="210"/>
                    <a:pt x="130" y="210"/>
                    <a:pt x="130" y="210"/>
                  </a:cubicBezTo>
                  <a:cubicBezTo>
                    <a:pt x="130" y="187"/>
                    <a:pt x="130" y="187"/>
                    <a:pt x="130" y="187"/>
                  </a:cubicBezTo>
                  <a:cubicBezTo>
                    <a:pt x="130" y="183"/>
                    <a:pt x="130" y="180"/>
                    <a:pt x="129" y="179"/>
                  </a:cubicBezTo>
                  <a:cubicBezTo>
                    <a:pt x="128" y="177"/>
                    <a:pt x="127" y="175"/>
                    <a:pt x="125" y="174"/>
                  </a:cubicBezTo>
                  <a:cubicBezTo>
                    <a:pt x="123" y="173"/>
                    <a:pt x="120" y="172"/>
                    <a:pt x="117" y="172"/>
                  </a:cubicBezTo>
                  <a:cubicBezTo>
                    <a:pt x="113" y="172"/>
                    <a:pt x="109" y="174"/>
                    <a:pt x="106" y="178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0" y="210"/>
                    <a:pt x="100" y="210"/>
                    <a:pt x="100" y="210"/>
                  </a:cubicBezTo>
                  <a:lnTo>
                    <a:pt x="106" y="210"/>
                  </a:lnTo>
                  <a:close/>
                  <a:moveTo>
                    <a:pt x="147" y="180"/>
                  </a:moveTo>
                  <a:cubicBezTo>
                    <a:pt x="149" y="179"/>
                    <a:pt x="152" y="178"/>
                    <a:pt x="155" y="178"/>
                  </a:cubicBezTo>
                  <a:cubicBezTo>
                    <a:pt x="158" y="178"/>
                    <a:pt x="160" y="179"/>
                    <a:pt x="162" y="181"/>
                  </a:cubicBezTo>
                  <a:cubicBezTo>
                    <a:pt x="164" y="183"/>
                    <a:pt x="164" y="185"/>
                    <a:pt x="165" y="188"/>
                  </a:cubicBezTo>
                  <a:cubicBezTo>
                    <a:pt x="144" y="188"/>
                    <a:pt x="144" y="188"/>
                    <a:pt x="144" y="188"/>
                  </a:cubicBezTo>
                  <a:cubicBezTo>
                    <a:pt x="144" y="185"/>
                    <a:pt x="146" y="182"/>
                    <a:pt x="147" y="180"/>
                  </a:cubicBezTo>
                  <a:close/>
                  <a:moveTo>
                    <a:pt x="161" y="204"/>
                  </a:moveTo>
                  <a:cubicBezTo>
                    <a:pt x="159" y="205"/>
                    <a:pt x="157" y="206"/>
                    <a:pt x="155" y="206"/>
                  </a:cubicBezTo>
                  <a:cubicBezTo>
                    <a:pt x="152" y="206"/>
                    <a:pt x="149" y="205"/>
                    <a:pt x="147" y="203"/>
                  </a:cubicBezTo>
                  <a:cubicBezTo>
                    <a:pt x="145" y="200"/>
                    <a:pt x="144" y="197"/>
                    <a:pt x="144" y="193"/>
                  </a:cubicBezTo>
                  <a:cubicBezTo>
                    <a:pt x="171" y="193"/>
                    <a:pt x="171" y="193"/>
                    <a:pt x="171" y="193"/>
                  </a:cubicBezTo>
                  <a:cubicBezTo>
                    <a:pt x="171" y="193"/>
                    <a:pt x="171" y="192"/>
                    <a:pt x="171" y="192"/>
                  </a:cubicBezTo>
                  <a:cubicBezTo>
                    <a:pt x="171" y="186"/>
                    <a:pt x="170" y="181"/>
                    <a:pt x="167" y="178"/>
                  </a:cubicBezTo>
                  <a:cubicBezTo>
                    <a:pt x="164" y="174"/>
                    <a:pt x="160" y="172"/>
                    <a:pt x="155" y="172"/>
                  </a:cubicBezTo>
                  <a:cubicBezTo>
                    <a:pt x="150" y="172"/>
                    <a:pt x="145" y="174"/>
                    <a:pt x="142" y="178"/>
                  </a:cubicBezTo>
                  <a:cubicBezTo>
                    <a:pt x="139" y="181"/>
                    <a:pt x="137" y="186"/>
                    <a:pt x="137" y="192"/>
                  </a:cubicBezTo>
                  <a:cubicBezTo>
                    <a:pt x="137" y="198"/>
                    <a:pt x="139" y="203"/>
                    <a:pt x="142" y="206"/>
                  </a:cubicBezTo>
                  <a:cubicBezTo>
                    <a:pt x="145" y="209"/>
                    <a:pt x="150" y="211"/>
                    <a:pt x="155" y="211"/>
                  </a:cubicBezTo>
                  <a:cubicBezTo>
                    <a:pt x="159" y="211"/>
                    <a:pt x="163" y="210"/>
                    <a:pt x="165" y="208"/>
                  </a:cubicBezTo>
                  <a:cubicBezTo>
                    <a:pt x="168" y="206"/>
                    <a:pt x="170" y="203"/>
                    <a:pt x="171" y="199"/>
                  </a:cubicBezTo>
                  <a:cubicBezTo>
                    <a:pt x="165" y="198"/>
                    <a:pt x="165" y="198"/>
                    <a:pt x="165" y="198"/>
                  </a:cubicBezTo>
                  <a:cubicBezTo>
                    <a:pt x="164" y="201"/>
                    <a:pt x="162" y="203"/>
                    <a:pt x="161" y="204"/>
                  </a:cubicBezTo>
                  <a:close/>
                  <a:moveTo>
                    <a:pt x="237" y="210"/>
                  </a:moveTo>
                  <a:cubicBezTo>
                    <a:pt x="237" y="204"/>
                    <a:pt x="237" y="204"/>
                    <a:pt x="237" y="204"/>
                  </a:cubicBezTo>
                  <a:cubicBezTo>
                    <a:pt x="206" y="204"/>
                    <a:pt x="206" y="204"/>
                    <a:pt x="206" y="204"/>
                  </a:cubicBezTo>
                  <a:cubicBezTo>
                    <a:pt x="206" y="187"/>
                    <a:pt x="206" y="187"/>
                    <a:pt x="206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06" y="181"/>
                    <a:pt x="206" y="181"/>
                    <a:pt x="206" y="181"/>
                  </a:cubicBezTo>
                  <a:cubicBezTo>
                    <a:pt x="206" y="165"/>
                    <a:pt x="206" y="165"/>
                    <a:pt x="206" y="165"/>
                  </a:cubicBezTo>
                  <a:cubicBezTo>
                    <a:pt x="236" y="165"/>
                    <a:pt x="236" y="165"/>
                    <a:pt x="236" y="165"/>
                  </a:cubicBezTo>
                  <a:cubicBezTo>
                    <a:pt x="236" y="159"/>
                    <a:pt x="236" y="159"/>
                    <a:pt x="236" y="159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200" y="210"/>
                    <a:pt x="200" y="210"/>
                    <a:pt x="200" y="210"/>
                  </a:cubicBezTo>
                  <a:lnTo>
                    <a:pt x="237" y="210"/>
                  </a:lnTo>
                  <a:close/>
                  <a:moveTo>
                    <a:pt x="275" y="210"/>
                  </a:moveTo>
                  <a:cubicBezTo>
                    <a:pt x="275" y="173"/>
                    <a:pt x="275" y="173"/>
                    <a:pt x="275" y="173"/>
                  </a:cubicBezTo>
                  <a:cubicBezTo>
                    <a:pt x="269" y="173"/>
                    <a:pt x="269" y="173"/>
                    <a:pt x="269" y="17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9" y="196"/>
                    <a:pt x="269" y="199"/>
                    <a:pt x="268" y="200"/>
                  </a:cubicBezTo>
                  <a:cubicBezTo>
                    <a:pt x="267" y="202"/>
                    <a:pt x="266" y="203"/>
                    <a:pt x="265" y="204"/>
                  </a:cubicBezTo>
                  <a:cubicBezTo>
                    <a:pt x="263" y="205"/>
                    <a:pt x="261" y="205"/>
                    <a:pt x="259" y="205"/>
                  </a:cubicBezTo>
                  <a:cubicBezTo>
                    <a:pt x="258" y="205"/>
                    <a:pt x="256" y="205"/>
                    <a:pt x="255" y="204"/>
                  </a:cubicBezTo>
                  <a:cubicBezTo>
                    <a:pt x="253" y="203"/>
                    <a:pt x="253" y="202"/>
                    <a:pt x="252" y="200"/>
                  </a:cubicBezTo>
                  <a:cubicBezTo>
                    <a:pt x="252" y="199"/>
                    <a:pt x="252" y="197"/>
                    <a:pt x="252" y="194"/>
                  </a:cubicBezTo>
                  <a:cubicBezTo>
                    <a:pt x="252" y="173"/>
                    <a:pt x="252" y="173"/>
                    <a:pt x="252" y="173"/>
                  </a:cubicBezTo>
                  <a:cubicBezTo>
                    <a:pt x="246" y="173"/>
                    <a:pt x="246" y="173"/>
                    <a:pt x="246" y="173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46" y="199"/>
                    <a:pt x="246" y="201"/>
                    <a:pt x="246" y="202"/>
                  </a:cubicBezTo>
                  <a:cubicBezTo>
                    <a:pt x="246" y="204"/>
                    <a:pt x="247" y="205"/>
                    <a:pt x="248" y="206"/>
                  </a:cubicBezTo>
                  <a:cubicBezTo>
                    <a:pt x="249" y="208"/>
                    <a:pt x="250" y="209"/>
                    <a:pt x="252" y="210"/>
                  </a:cubicBezTo>
                  <a:cubicBezTo>
                    <a:pt x="254" y="210"/>
                    <a:pt x="256" y="211"/>
                    <a:pt x="258" y="211"/>
                  </a:cubicBezTo>
                  <a:cubicBezTo>
                    <a:pt x="263" y="211"/>
                    <a:pt x="267" y="209"/>
                    <a:pt x="270" y="205"/>
                  </a:cubicBezTo>
                  <a:cubicBezTo>
                    <a:pt x="270" y="210"/>
                    <a:pt x="270" y="210"/>
                    <a:pt x="270" y="210"/>
                  </a:cubicBezTo>
                  <a:lnTo>
                    <a:pt x="275" y="210"/>
                  </a:lnTo>
                  <a:close/>
                  <a:moveTo>
                    <a:pt x="291" y="210"/>
                  </a:moveTo>
                  <a:cubicBezTo>
                    <a:pt x="291" y="191"/>
                    <a:pt x="291" y="191"/>
                    <a:pt x="291" y="191"/>
                  </a:cubicBezTo>
                  <a:cubicBezTo>
                    <a:pt x="291" y="188"/>
                    <a:pt x="292" y="186"/>
                    <a:pt x="292" y="184"/>
                  </a:cubicBezTo>
                  <a:cubicBezTo>
                    <a:pt x="293" y="182"/>
                    <a:pt x="294" y="181"/>
                    <a:pt x="295" y="180"/>
                  </a:cubicBezTo>
                  <a:cubicBezTo>
                    <a:pt x="296" y="179"/>
                    <a:pt x="297" y="179"/>
                    <a:pt x="298" y="179"/>
                  </a:cubicBezTo>
                  <a:cubicBezTo>
                    <a:pt x="300" y="179"/>
                    <a:pt x="301" y="179"/>
                    <a:pt x="303" y="180"/>
                  </a:cubicBezTo>
                  <a:cubicBezTo>
                    <a:pt x="305" y="175"/>
                    <a:pt x="305" y="175"/>
                    <a:pt x="305" y="175"/>
                  </a:cubicBezTo>
                  <a:cubicBezTo>
                    <a:pt x="303" y="173"/>
                    <a:pt x="301" y="172"/>
                    <a:pt x="299" y="172"/>
                  </a:cubicBezTo>
                  <a:cubicBezTo>
                    <a:pt x="297" y="172"/>
                    <a:pt x="296" y="173"/>
                    <a:pt x="295" y="174"/>
                  </a:cubicBezTo>
                  <a:cubicBezTo>
                    <a:pt x="293" y="175"/>
                    <a:pt x="292" y="176"/>
                    <a:pt x="291" y="179"/>
                  </a:cubicBezTo>
                  <a:cubicBezTo>
                    <a:pt x="291" y="173"/>
                    <a:pt x="291" y="173"/>
                    <a:pt x="291" y="173"/>
                  </a:cubicBezTo>
                  <a:cubicBezTo>
                    <a:pt x="285" y="173"/>
                    <a:pt x="285" y="173"/>
                    <a:pt x="285" y="173"/>
                  </a:cubicBezTo>
                  <a:cubicBezTo>
                    <a:pt x="285" y="210"/>
                    <a:pt x="285" y="210"/>
                    <a:pt x="285" y="210"/>
                  </a:cubicBezTo>
                  <a:lnTo>
                    <a:pt x="291" y="210"/>
                  </a:lnTo>
                  <a:close/>
                  <a:moveTo>
                    <a:pt x="316" y="181"/>
                  </a:moveTo>
                  <a:cubicBezTo>
                    <a:pt x="318" y="179"/>
                    <a:pt x="320" y="178"/>
                    <a:pt x="324" y="178"/>
                  </a:cubicBezTo>
                  <a:cubicBezTo>
                    <a:pt x="327" y="178"/>
                    <a:pt x="329" y="179"/>
                    <a:pt x="331" y="181"/>
                  </a:cubicBezTo>
                  <a:cubicBezTo>
                    <a:pt x="333" y="183"/>
                    <a:pt x="334" y="187"/>
                    <a:pt x="334" y="191"/>
                  </a:cubicBezTo>
                  <a:cubicBezTo>
                    <a:pt x="334" y="196"/>
                    <a:pt x="333" y="200"/>
                    <a:pt x="331" y="202"/>
                  </a:cubicBezTo>
                  <a:cubicBezTo>
                    <a:pt x="329" y="205"/>
                    <a:pt x="327" y="206"/>
                    <a:pt x="324" y="206"/>
                  </a:cubicBezTo>
                  <a:cubicBezTo>
                    <a:pt x="320" y="206"/>
                    <a:pt x="318" y="205"/>
                    <a:pt x="316" y="202"/>
                  </a:cubicBezTo>
                  <a:cubicBezTo>
                    <a:pt x="314" y="200"/>
                    <a:pt x="313" y="196"/>
                    <a:pt x="313" y="192"/>
                  </a:cubicBezTo>
                  <a:cubicBezTo>
                    <a:pt x="313" y="187"/>
                    <a:pt x="314" y="183"/>
                    <a:pt x="316" y="181"/>
                  </a:cubicBezTo>
                  <a:close/>
                  <a:moveTo>
                    <a:pt x="311" y="206"/>
                  </a:moveTo>
                  <a:cubicBezTo>
                    <a:pt x="314" y="209"/>
                    <a:pt x="318" y="211"/>
                    <a:pt x="324" y="211"/>
                  </a:cubicBezTo>
                  <a:cubicBezTo>
                    <a:pt x="327" y="211"/>
                    <a:pt x="330" y="210"/>
                    <a:pt x="332" y="209"/>
                  </a:cubicBezTo>
                  <a:cubicBezTo>
                    <a:pt x="335" y="207"/>
                    <a:pt x="337" y="205"/>
                    <a:pt x="339" y="202"/>
                  </a:cubicBezTo>
                  <a:cubicBezTo>
                    <a:pt x="340" y="200"/>
                    <a:pt x="341" y="196"/>
                    <a:pt x="341" y="191"/>
                  </a:cubicBezTo>
                  <a:cubicBezTo>
                    <a:pt x="341" y="185"/>
                    <a:pt x="339" y="181"/>
                    <a:pt x="336" y="177"/>
                  </a:cubicBezTo>
                  <a:cubicBezTo>
                    <a:pt x="333" y="174"/>
                    <a:pt x="329" y="172"/>
                    <a:pt x="324" y="172"/>
                  </a:cubicBezTo>
                  <a:cubicBezTo>
                    <a:pt x="319" y="172"/>
                    <a:pt x="315" y="174"/>
                    <a:pt x="312" y="177"/>
                  </a:cubicBezTo>
                  <a:cubicBezTo>
                    <a:pt x="308" y="180"/>
                    <a:pt x="306" y="185"/>
                    <a:pt x="306" y="192"/>
                  </a:cubicBezTo>
                  <a:cubicBezTo>
                    <a:pt x="306" y="198"/>
                    <a:pt x="308" y="203"/>
                    <a:pt x="311" y="206"/>
                  </a:cubicBezTo>
                  <a:close/>
                  <a:moveTo>
                    <a:pt x="357" y="181"/>
                  </a:moveTo>
                  <a:cubicBezTo>
                    <a:pt x="359" y="179"/>
                    <a:pt x="361" y="177"/>
                    <a:pt x="364" y="177"/>
                  </a:cubicBezTo>
                  <a:cubicBezTo>
                    <a:pt x="366" y="177"/>
                    <a:pt x="369" y="179"/>
                    <a:pt x="371" y="181"/>
                  </a:cubicBezTo>
                  <a:cubicBezTo>
                    <a:pt x="373" y="183"/>
                    <a:pt x="374" y="187"/>
                    <a:pt x="374" y="191"/>
                  </a:cubicBezTo>
                  <a:cubicBezTo>
                    <a:pt x="374" y="196"/>
                    <a:pt x="373" y="200"/>
                    <a:pt x="371" y="202"/>
                  </a:cubicBezTo>
                  <a:cubicBezTo>
                    <a:pt x="369" y="205"/>
                    <a:pt x="366" y="206"/>
                    <a:pt x="363" y="206"/>
                  </a:cubicBezTo>
                  <a:cubicBezTo>
                    <a:pt x="361" y="206"/>
                    <a:pt x="358" y="205"/>
                    <a:pt x="357" y="202"/>
                  </a:cubicBezTo>
                  <a:cubicBezTo>
                    <a:pt x="355" y="200"/>
                    <a:pt x="354" y="197"/>
                    <a:pt x="354" y="192"/>
                  </a:cubicBezTo>
                  <a:cubicBezTo>
                    <a:pt x="354" y="187"/>
                    <a:pt x="355" y="184"/>
                    <a:pt x="357" y="181"/>
                  </a:cubicBezTo>
                  <a:close/>
                  <a:moveTo>
                    <a:pt x="354" y="224"/>
                  </a:moveTo>
                  <a:cubicBezTo>
                    <a:pt x="354" y="206"/>
                    <a:pt x="354" y="206"/>
                    <a:pt x="354" y="206"/>
                  </a:cubicBezTo>
                  <a:cubicBezTo>
                    <a:pt x="355" y="208"/>
                    <a:pt x="357" y="209"/>
                    <a:pt x="358" y="210"/>
                  </a:cubicBezTo>
                  <a:cubicBezTo>
                    <a:pt x="360" y="210"/>
                    <a:pt x="362" y="211"/>
                    <a:pt x="364" y="211"/>
                  </a:cubicBezTo>
                  <a:cubicBezTo>
                    <a:pt x="367" y="211"/>
                    <a:pt x="369" y="210"/>
                    <a:pt x="372" y="208"/>
                  </a:cubicBezTo>
                  <a:cubicBezTo>
                    <a:pt x="375" y="207"/>
                    <a:pt x="377" y="205"/>
                    <a:pt x="378" y="202"/>
                  </a:cubicBezTo>
                  <a:cubicBezTo>
                    <a:pt x="379" y="199"/>
                    <a:pt x="380" y="195"/>
                    <a:pt x="380" y="191"/>
                  </a:cubicBezTo>
                  <a:cubicBezTo>
                    <a:pt x="380" y="188"/>
                    <a:pt x="379" y="185"/>
                    <a:pt x="378" y="182"/>
                  </a:cubicBezTo>
                  <a:cubicBezTo>
                    <a:pt x="377" y="179"/>
                    <a:pt x="375" y="177"/>
                    <a:pt x="373" y="175"/>
                  </a:cubicBezTo>
                  <a:cubicBezTo>
                    <a:pt x="370" y="173"/>
                    <a:pt x="367" y="172"/>
                    <a:pt x="364" y="172"/>
                  </a:cubicBezTo>
                  <a:cubicBezTo>
                    <a:pt x="362" y="172"/>
                    <a:pt x="360" y="173"/>
                    <a:pt x="358" y="174"/>
                  </a:cubicBezTo>
                  <a:cubicBezTo>
                    <a:pt x="357" y="175"/>
                    <a:pt x="355" y="176"/>
                    <a:pt x="354" y="178"/>
                  </a:cubicBezTo>
                  <a:cubicBezTo>
                    <a:pt x="354" y="173"/>
                    <a:pt x="354" y="173"/>
                    <a:pt x="354" y="173"/>
                  </a:cubicBezTo>
                  <a:cubicBezTo>
                    <a:pt x="348" y="173"/>
                    <a:pt x="348" y="173"/>
                    <a:pt x="348" y="173"/>
                  </a:cubicBezTo>
                  <a:cubicBezTo>
                    <a:pt x="348" y="224"/>
                    <a:pt x="348" y="224"/>
                    <a:pt x="348" y="224"/>
                  </a:cubicBezTo>
                  <a:lnTo>
                    <a:pt x="354" y="224"/>
                  </a:lnTo>
                  <a:close/>
                  <a:moveTo>
                    <a:pt x="395" y="180"/>
                  </a:moveTo>
                  <a:cubicBezTo>
                    <a:pt x="397" y="179"/>
                    <a:pt x="400" y="178"/>
                    <a:pt x="402" y="178"/>
                  </a:cubicBezTo>
                  <a:cubicBezTo>
                    <a:pt x="406" y="178"/>
                    <a:pt x="408" y="179"/>
                    <a:pt x="410" y="181"/>
                  </a:cubicBezTo>
                  <a:cubicBezTo>
                    <a:pt x="411" y="183"/>
                    <a:pt x="412" y="185"/>
                    <a:pt x="413" y="188"/>
                  </a:cubicBezTo>
                  <a:cubicBezTo>
                    <a:pt x="392" y="188"/>
                    <a:pt x="392" y="188"/>
                    <a:pt x="392" y="188"/>
                  </a:cubicBezTo>
                  <a:cubicBezTo>
                    <a:pt x="392" y="185"/>
                    <a:pt x="393" y="182"/>
                    <a:pt x="395" y="180"/>
                  </a:cubicBezTo>
                  <a:close/>
                  <a:moveTo>
                    <a:pt x="409" y="204"/>
                  </a:moveTo>
                  <a:cubicBezTo>
                    <a:pt x="407" y="205"/>
                    <a:pt x="405" y="206"/>
                    <a:pt x="403" y="206"/>
                  </a:cubicBezTo>
                  <a:cubicBezTo>
                    <a:pt x="400" y="206"/>
                    <a:pt x="397" y="205"/>
                    <a:pt x="395" y="203"/>
                  </a:cubicBezTo>
                  <a:cubicBezTo>
                    <a:pt x="393" y="200"/>
                    <a:pt x="392" y="197"/>
                    <a:pt x="392" y="193"/>
                  </a:cubicBezTo>
                  <a:cubicBezTo>
                    <a:pt x="419" y="193"/>
                    <a:pt x="419" y="193"/>
                    <a:pt x="419" y="193"/>
                  </a:cubicBezTo>
                  <a:cubicBezTo>
                    <a:pt x="419" y="193"/>
                    <a:pt x="419" y="192"/>
                    <a:pt x="419" y="192"/>
                  </a:cubicBezTo>
                  <a:cubicBezTo>
                    <a:pt x="419" y="186"/>
                    <a:pt x="418" y="181"/>
                    <a:pt x="414" y="178"/>
                  </a:cubicBezTo>
                  <a:cubicBezTo>
                    <a:pt x="411" y="174"/>
                    <a:pt x="407" y="172"/>
                    <a:pt x="402" y="172"/>
                  </a:cubicBezTo>
                  <a:cubicBezTo>
                    <a:pt x="397" y="172"/>
                    <a:pt x="393" y="174"/>
                    <a:pt x="390" y="178"/>
                  </a:cubicBezTo>
                  <a:cubicBezTo>
                    <a:pt x="387" y="181"/>
                    <a:pt x="385" y="186"/>
                    <a:pt x="385" y="192"/>
                  </a:cubicBezTo>
                  <a:cubicBezTo>
                    <a:pt x="385" y="198"/>
                    <a:pt x="387" y="203"/>
                    <a:pt x="390" y="206"/>
                  </a:cubicBezTo>
                  <a:cubicBezTo>
                    <a:pt x="393" y="209"/>
                    <a:pt x="397" y="211"/>
                    <a:pt x="403" y="211"/>
                  </a:cubicBezTo>
                  <a:cubicBezTo>
                    <a:pt x="407" y="211"/>
                    <a:pt x="411" y="210"/>
                    <a:pt x="413" y="208"/>
                  </a:cubicBezTo>
                  <a:cubicBezTo>
                    <a:pt x="416" y="206"/>
                    <a:pt x="418" y="203"/>
                    <a:pt x="419" y="199"/>
                  </a:cubicBezTo>
                  <a:cubicBezTo>
                    <a:pt x="412" y="198"/>
                    <a:pt x="412" y="198"/>
                    <a:pt x="412" y="198"/>
                  </a:cubicBezTo>
                  <a:cubicBezTo>
                    <a:pt x="412" y="201"/>
                    <a:pt x="410" y="203"/>
                    <a:pt x="409" y="204"/>
                  </a:cubicBezTo>
                  <a:close/>
                  <a:moveTo>
                    <a:pt x="450" y="194"/>
                  </a:moveTo>
                  <a:cubicBezTo>
                    <a:pt x="450" y="197"/>
                    <a:pt x="450" y="199"/>
                    <a:pt x="449" y="200"/>
                  </a:cubicBezTo>
                  <a:cubicBezTo>
                    <a:pt x="448" y="202"/>
                    <a:pt x="447" y="203"/>
                    <a:pt x="445" y="204"/>
                  </a:cubicBezTo>
                  <a:cubicBezTo>
                    <a:pt x="443" y="205"/>
                    <a:pt x="441" y="206"/>
                    <a:pt x="439" y="206"/>
                  </a:cubicBezTo>
                  <a:cubicBezTo>
                    <a:pt x="436" y="206"/>
                    <a:pt x="434" y="205"/>
                    <a:pt x="433" y="204"/>
                  </a:cubicBezTo>
                  <a:cubicBezTo>
                    <a:pt x="432" y="203"/>
                    <a:pt x="431" y="202"/>
                    <a:pt x="431" y="200"/>
                  </a:cubicBezTo>
                  <a:cubicBezTo>
                    <a:pt x="431" y="199"/>
                    <a:pt x="432" y="198"/>
                    <a:pt x="432" y="197"/>
                  </a:cubicBezTo>
                  <a:cubicBezTo>
                    <a:pt x="433" y="196"/>
                    <a:pt x="433" y="196"/>
                    <a:pt x="435" y="195"/>
                  </a:cubicBezTo>
                  <a:cubicBezTo>
                    <a:pt x="436" y="195"/>
                    <a:pt x="437" y="194"/>
                    <a:pt x="440" y="194"/>
                  </a:cubicBezTo>
                  <a:cubicBezTo>
                    <a:pt x="444" y="193"/>
                    <a:pt x="448" y="193"/>
                    <a:pt x="450" y="192"/>
                  </a:cubicBezTo>
                  <a:lnTo>
                    <a:pt x="450" y="194"/>
                  </a:lnTo>
                  <a:close/>
                  <a:moveTo>
                    <a:pt x="452" y="210"/>
                  </a:moveTo>
                  <a:cubicBezTo>
                    <a:pt x="458" y="210"/>
                    <a:pt x="458" y="210"/>
                    <a:pt x="458" y="210"/>
                  </a:cubicBezTo>
                  <a:cubicBezTo>
                    <a:pt x="458" y="209"/>
                    <a:pt x="457" y="207"/>
                    <a:pt x="457" y="206"/>
                  </a:cubicBezTo>
                  <a:cubicBezTo>
                    <a:pt x="457" y="204"/>
                    <a:pt x="456" y="200"/>
                    <a:pt x="456" y="195"/>
                  </a:cubicBezTo>
                  <a:cubicBezTo>
                    <a:pt x="456" y="186"/>
                    <a:pt x="456" y="186"/>
                    <a:pt x="456" y="186"/>
                  </a:cubicBezTo>
                  <a:cubicBezTo>
                    <a:pt x="456" y="184"/>
                    <a:pt x="456" y="182"/>
                    <a:pt x="456" y="181"/>
                  </a:cubicBezTo>
                  <a:cubicBezTo>
                    <a:pt x="456" y="179"/>
                    <a:pt x="455" y="178"/>
                    <a:pt x="454" y="176"/>
                  </a:cubicBezTo>
                  <a:cubicBezTo>
                    <a:pt x="453" y="175"/>
                    <a:pt x="452" y="174"/>
                    <a:pt x="450" y="174"/>
                  </a:cubicBezTo>
                  <a:cubicBezTo>
                    <a:pt x="448" y="173"/>
                    <a:pt x="445" y="172"/>
                    <a:pt x="442" y="172"/>
                  </a:cubicBezTo>
                  <a:cubicBezTo>
                    <a:pt x="439" y="172"/>
                    <a:pt x="436" y="173"/>
                    <a:pt x="434" y="174"/>
                  </a:cubicBezTo>
                  <a:cubicBezTo>
                    <a:pt x="431" y="175"/>
                    <a:pt x="430" y="176"/>
                    <a:pt x="428" y="177"/>
                  </a:cubicBezTo>
                  <a:cubicBezTo>
                    <a:pt x="427" y="179"/>
                    <a:pt x="426" y="181"/>
                    <a:pt x="426" y="184"/>
                  </a:cubicBezTo>
                  <a:cubicBezTo>
                    <a:pt x="432" y="185"/>
                    <a:pt x="432" y="185"/>
                    <a:pt x="432" y="185"/>
                  </a:cubicBezTo>
                  <a:cubicBezTo>
                    <a:pt x="432" y="182"/>
                    <a:pt x="433" y="180"/>
                    <a:pt x="435" y="179"/>
                  </a:cubicBezTo>
                  <a:cubicBezTo>
                    <a:pt x="436" y="178"/>
                    <a:pt x="438" y="178"/>
                    <a:pt x="441" y="178"/>
                  </a:cubicBezTo>
                  <a:cubicBezTo>
                    <a:pt x="444" y="178"/>
                    <a:pt x="447" y="178"/>
                    <a:pt x="448" y="180"/>
                  </a:cubicBezTo>
                  <a:cubicBezTo>
                    <a:pt x="450" y="181"/>
                    <a:pt x="450" y="183"/>
                    <a:pt x="450" y="185"/>
                  </a:cubicBezTo>
                  <a:cubicBezTo>
                    <a:pt x="450" y="185"/>
                    <a:pt x="450" y="186"/>
                    <a:pt x="450" y="187"/>
                  </a:cubicBezTo>
                  <a:cubicBezTo>
                    <a:pt x="448" y="188"/>
                    <a:pt x="444" y="188"/>
                    <a:pt x="439" y="189"/>
                  </a:cubicBezTo>
                  <a:cubicBezTo>
                    <a:pt x="437" y="189"/>
                    <a:pt x="435" y="189"/>
                    <a:pt x="434" y="190"/>
                  </a:cubicBezTo>
                  <a:cubicBezTo>
                    <a:pt x="432" y="190"/>
                    <a:pt x="430" y="191"/>
                    <a:pt x="429" y="192"/>
                  </a:cubicBezTo>
                  <a:cubicBezTo>
                    <a:pt x="428" y="193"/>
                    <a:pt x="427" y="194"/>
                    <a:pt x="426" y="195"/>
                  </a:cubicBezTo>
                  <a:cubicBezTo>
                    <a:pt x="425" y="197"/>
                    <a:pt x="425" y="199"/>
                    <a:pt x="425" y="200"/>
                  </a:cubicBezTo>
                  <a:cubicBezTo>
                    <a:pt x="425" y="203"/>
                    <a:pt x="426" y="206"/>
                    <a:pt x="428" y="208"/>
                  </a:cubicBezTo>
                  <a:cubicBezTo>
                    <a:pt x="430" y="210"/>
                    <a:pt x="433" y="211"/>
                    <a:pt x="437" y="211"/>
                  </a:cubicBezTo>
                  <a:cubicBezTo>
                    <a:pt x="440" y="211"/>
                    <a:pt x="442" y="210"/>
                    <a:pt x="444" y="210"/>
                  </a:cubicBezTo>
                  <a:cubicBezTo>
                    <a:pt x="446" y="209"/>
                    <a:pt x="448" y="207"/>
                    <a:pt x="451" y="205"/>
                  </a:cubicBezTo>
                  <a:cubicBezTo>
                    <a:pt x="451" y="207"/>
                    <a:pt x="451" y="209"/>
                    <a:pt x="452" y="210"/>
                  </a:cubicBezTo>
                  <a:close/>
                  <a:moveTo>
                    <a:pt x="472" y="210"/>
                  </a:moveTo>
                  <a:cubicBezTo>
                    <a:pt x="472" y="190"/>
                    <a:pt x="472" y="190"/>
                    <a:pt x="472" y="190"/>
                  </a:cubicBezTo>
                  <a:cubicBezTo>
                    <a:pt x="472" y="185"/>
                    <a:pt x="473" y="182"/>
                    <a:pt x="475" y="180"/>
                  </a:cubicBezTo>
                  <a:cubicBezTo>
                    <a:pt x="477" y="179"/>
                    <a:pt x="479" y="178"/>
                    <a:pt x="482" y="178"/>
                  </a:cubicBezTo>
                  <a:cubicBezTo>
                    <a:pt x="484" y="178"/>
                    <a:pt x="485" y="178"/>
                    <a:pt x="486" y="179"/>
                  </a:cubicBezTo>
                  <a:cubicBezTo>
                    <a:pt x="488" y="180"/>
                    <a:pt x="488" y="181"/>
                    <a:pt x="489" y="182"/>
                  </a:cubicBezTo>
                  <a:cubicBezTo>
                    <a:pt x="489" y="183"/>
                    <a:pt x="490" y="185"/>
                    <a:pt x="490" y="188"/>
                  </a:cubicBezTo>
                  <a:cubicBezTo>
                    <a:pt x="490" y="210"/>
                    <a:pt x="490" y="210"/>
                    <a:pt x="490" y="210"/>
                  </a:cubicBezTo>
                  <a:cubicBezTo>
                    <a:pt x="496" y="210"/>
                    <a:pt x="496" y="210"/>
                    <a:pt x="496" y="210"/>
                  </a:cubicBezTo>
                  <a:cubicBezTo>
                    <a:pt x="496" y="187"/>
                    <a:pt x="496" y="187"/>
                    <a:pt x="496" y="187"/>
                  </a:cubicBezTo>
                  <a:cubicBezTo>
                    <a:pt x="496" y="185"/>
                    <a:pt x="496" y="183"/>
                    <a:pt x="496" y="181"/>
                  </a:cubicBezTo>
                  <a:cubicBezTo>
                    <a:pt x="495" y="180"/>
                    <a:pt x="494" y="178"/>
                    <a:pt x="494" y="177"/>
                  </a:cubicBezTo>
                  <a:cubicBezTo>
                    <a:pt x="493" y="176"/>
                    <a:pt x="491" y="174"/>
                    <a:pt x="489" y="174"/>
                  </a:cubicBezTo>
                  <a:cubicBezTo>
                    <a:pt x="488" y="173"/>
                    <a:pt x="486" y="172"/>
                    <a:pt x="483" y="172"/>
                  </a:cubicBezTo>
                  <a:cubicBezTo>
                    <a:pt x="478" y="172"/>
                    <a:pt x="474" y="175"/>
                    <a:pt x="472" y="179"/>
                  </a:cubicBezTo>
                  <a:cubicBezTo>
                    <a:pt x="472" y="173"/>
                    <a:pt x="472" y="173"/>
                    <a:pt x="472" y="173"/>
                  </a:cubicBezTo>
                  <a:cubicBezTo>
                    <a:pt x="466" y="173"/>
                    <a:pt x="466" y="173"/>
                    <a:pt x="466" y="173"/>
                  </a:cubicBezTo>
                  <a:cubicBezTo>
                    <a:pt x="466" y="210"/>
                    <a:pt x="466" y="210"/>
                    <a:pt x="466" y="210"/>
                  </a:cubicBezTo>
                  <a:lnTo>
                    <a:pt x="472" y="210"/>
                  </a:lnTo>
                  <a:close/>
                  <a:moveTo>
                    <a:pt x="559" y="189"/>
                  </a:moveTo>
                  <a:cubicBezTo>
                    <a:pt x="559" y="195"/>
                    <a:pt x="558" y="199"/>
                    <a:pt x="556" y="201"/>
                  </a:cubicBezTo>
                  <a:cubicBezTo>
                    <a:pt x="554" y="204"/>
                    <a:pt x="550" y="205"/>
                    <a:pt x="545" y="205"/>
                  </a:cubicBezTo>
                  <a:cubicBezTo>
                    <a:pt x="543" y="205"/>
                    <a:pt x="540" y="204"/>
                    <a:pt x="538" y="203"/>
                  </a:cubicBezTo>
                  <a:cubicBezTo>
                    <a:pt x="536" y="202"/>
                    <a:pt x="535" y="200"/>
                    <a:pt x="534" y="198"/>
                  </a:cubicBezTo>
                  <a:cubicBezTo>
                    <a:pt x="533" y="196"/>
                    <a:pt x="533" y="193"/>
                    <a:pt x="533" y="189"/>
                  </a:cubicBezTo>
                  <a:cubicBezTo>
                    <a:pt x="533" y="159"/>
                    <a:pt x="533" y="159"/>
                    <a:pt x="533" y="159"/>
                  </a:cubicBezTo>
                  <a:cubicBezTo>
                    <a:pt x="526" y="159"/>
                    <a:pt x="526" y="159"/>
                    <a:pt x="526" y="159"/>
                  </a:cubicBezTo>
                  <a:cubicBezTo>
                    <a:pt x="526" y="189"/>
                    <a:pt x="526" y="189"/>
                    <a:pt x="526" y="189"/>
                  </a:cubicBezTo>
                  <a:cubicBezTo>
                    <a:pt x="526" y="194"/>
                    <a:pt x="527" y="198"/>
                    <a:pt x="528" y="201"/>
                  </a:cubicBezTo>
                  <a:cubicBezTo>
                    <a:pt x="529" y="204"/>
                    <a:pt x="531" y="207"/>
                    <a:pt x="534" y="208"/>
                  </a:cubicBezTo>
                  <a:cubicBezTo>
                    <a:pt x="537" y="210"/>
                    <a:pt x="541" y="211"/>
                    <a:pt x="546" y="211"/>
                  </a:cubicBezTo>
                  <a:cubicBezTo>
                    <a:pt x="551" y="211"/>
                    <a:pt x="555" y="210"/>
                    <a:pt x="558" y="208"/>
                  </a:cubicBezTo>
                  <a:cubicBezTo>
                    <a:pt x="561" y="206"/>
                    <a:pt x="563" y="204"/>
                    <a:pt x="564" y="201"/>
                  </a:cubicBezTo>
                  <a:cubicBezTo>
                    <a:pt x="565" y="198"/>
                    <a:pt x="566" y="194"/>
                    <a:pt x="566" y="189"/>
                  </a:cubicBezTo>
                  <a:cubicBezTo>
                    <a:pt x="566" y="159"/>
                    <a:pt x="566" y="159"/>
                    <a:pt x="566" y="159"/>
                  </a:cubicBezTo>
                  <a:cubicBezTo>
                    <a:pt x="559" y="159"/>
                    <a:pt x="559" y="159"/>
                    <a:pt x="559" y="159"/>
                  </a:cubicBezTo>
                  <a:lnTo>
                    <a:pt x="559" y="189"/>
                  </a:lnTo>
                  <a:close/>
                  <a:moveTo>
                    <a:pt x="582" y="210"/>
                  </a:moveTo>
                  <a:cubicBezTo>
                    <a:pt x="582" y="190"/>
                    <a:pt x="582" y="190"/>
                    <a:pt x="582" y="190"/>
                  </a:cubicBezTo>
                  <a:cubicBezTo>
                    <a:pt x="582" y="185"/>
                    <a:pt x="583" y="182"/>
                    <a:pt x="585" y="180"/>
                  </a:cubicBezTo>
                  <a:cubicBezTo>
                    <a:pt x="587" y="179"/>
                    <a:pt x="589" y="178"/>
                    <a:pt x="592" y="178"/>
                  </a:cubicBezTo>
                  <a:cubicBezTo>
                    <a:pt x="594" y="178"/>
                    <a:pt x="595" y="178"/>
                    <a:pt x="596" y="179"/>
                  </a:cubicBezTo>
                  <a:cubicBezTo>
                    <a:pt x="598" y="180"/>
                    <a:pt x="599" y="181"/>
                    <a:pt x="599" y="182"/>
                  </a:cubicBezTo>
                  <a:cubicBezTo>
                    <a:pt x="599" y="183"/>
                    <a:pt x="600" y="185"/>
                    <a:pt x="600" y="188"/>
                  </a:cubicBezTo>
                  <a:cubicBezTo>
                    <a:pt x="600" y="210"/>
                    <a:pt x="600" y="210"/>
                    <a:pt x="600" y="210"/>
                  </a:cubicBezTo>
                  <a:cubicBezTo>
                    <a:pt x="606" y="210"/>
                    <a:pt x="606" y="210"/>
                    <a:pt x="606" y="210"/>
                  </a:cubicBezTo>
                  <a:cubicBezTo>
                    <a:pt x="606" y="187"/>
                    <a:pt x="606" y="187"/>
                    <a:pt x="606" y="187"/>
                  </a:cubicBezTo>
                  <a:cubicBezTo>
                    <a:pt x="606" y="185"/>
                    <a:pt x="606" y="183"/>
                    <a:pt x="606" y="181"/>
                  </a:cubicBezTo>
                  <a:cubicBezTo>
                    <a:pt x="605" y="180"/>
                    <a:pt x="605" y="178"/>
                    <a:pt x="604" y="177"/>
                  </a:cubicBezTo>
                  <a:cubicBezTo>
                    <a:pt x="603" y="176"/>
                    <a:pt x="601" y="174"/>
                    <a:pt x="600" y="174"/>
                  </a:cubicBezTo>
                  <a:cubicBezTo>
                    <a:pt x="598" y="173"/>
                    <a:pt x="596" y="172"/>
                    <a:pt x="593" y="172"/>
                  </a:cubicBezTo>
                  <a:cubicBezTo>
                    <a:pt x="588" y="172"/>
                    <a:pt x="584" y="175"/>
                    <a:pt x="582" y="179"/>
                  </a:cubicBezTo>
                  <a:cubicBezTo>
                    <a:pt x="582" y="173"/>
                    <a:pt x="582" y="173"/>
                    <a:pt x="582" y="173"/>
                  </a:cubicBezTo>
                  <a:cubicBezTo>
                    <a:pt x="576" y="173"/>
                    <a:pt x="576" y="173"/>
                    <a:pt x="576" y="173"/>
                  </a:cubicBezTo>
                  <a:cubicBezTo>
                    <a:pt x="576" y="210"/>
                    <a:pt x="576" y="210"/>
                    <a:pt x="576" y="210"/>
                  </a:cubicBezTo>
                  <a:lnTo>
                    <a:pt x="582" y="210"/>
                  </a:lnTo>
                  <a:close/>
                  <a:moveTo>
                    <a:pt x="622" y="210"/>
                  </a:moveTo>
                  <a:cubicBezTo>
                    <a:pt x="622" y="173"/>
                    <a:pt x="622" y="173"/>
                    <a:pt x="622" y="173"/>
                  </a:cubicBezTo>
                  <a:cubicBezTo>
                    <a:pt x="616" y="173"/>
                    <a:pt x="616" y="173"/>
                    <a:pt x="616" y="173"/>
                  </a:cubicBezTo>
                  <a:cubicBezTo>
                    <a:pt x="616" y="210"/>
                    <a:pt x="616" y="210"/>
                    <a:pt x="616" y="210"/>
                  </a:cubicBezTo>
                  <a:lnTo>
                    <a:pt x="622" y="210"/>
                  </a:lnTo>
                  <a:close/>
                  <a:moveTo>
                    <a:pt x="622" y="167"/>
                  </a:moveTo>
                  <a:cubicBezTo>
                    <a:pt x="622" y="159"/>
                    <a:pt x="622" y="159"/>
                    <a:pt x="622" y="159"/>
                  </a:cubicBezTo>
                  <a:cubicBezTo>
                    <a:pt x="616" y="159"/>
                    <a:pt x="616" y="159"/>
                    <a:pt x="616" y="159"/>
                  </a:cubicBezTo>
                  <a:cubicBezTo>
                    <a:pt x="616" y="167"/>
                    <a:pt x="616" y="167"/>
                    <a:pt x="616" y="167"/>
                  </a:cubicBezTo>
                  <a:lnTo>
                    <a:pt x="622" y="167"/>
                  </a:lnTo>
                  <a:close/>
                  <a:moveTo>
                    <a:pt x="638" y="181"/>
                  </a:moveTo>
                  <a:cubicBezTo>
                    <a:pt x="640" y="179"/>
                    <a:pt x="643" y="178"/>
                    <a:pt x="646" y="178"/>
                  </a:cubicBezTo>
                  <a:cubicBezTo>
                    <a:pt x="649" y="178"/>
                    <a:pt x="652" y="179"/>
                    <a:pt x="654" y="181"/>
                  </a:cubicBezTo>
                  <a:cubicBezTo>
                    <a:pt x="656" y="183"/>
                    <a:pt x="657" y="187"/>
                    <a:pt x="657" y="191"/>
                  </a:cubicBezTo>
                  <a:cubicBezTo>
                    <a:pt x="657" y="196"/>
                    <a:pt x="656" y="200"/>
                    <a:pt x="654" y="202"/>
                  </a:cubicBezTo>
                  <a:cubicBezTo>
                    <a:pt x="652" y="205"/>
                    <a:pt x="649" y="206"/>
                    <a:pt x="646" y="206"/>
                  </a:cubicBezTo>
                  <a:cubicBezTo>
                    <a:pt x="643" y="206"/>
                    <a:pt x="640" y="205"/>
                    <a:pt x="638" y="202"/>
                  </a:cubicBezTo>
                  <a:cubicBezTo>
                    <a:pt x="636" y="200"/>
                    <a:pt x="635" y="196"/>
                    <a:pt x="635" y="192"/>
                  </a:cubicBezTo>
                  <a:cubicBezTo>
                    <a:pt x="635" y="187"/>
                    <a:pt x="636" y="183"/>
                    <a:pt x="638" y="181"/>
                  </a:cubicBezTo>
                  <a:close/>
                  <a:moveTo>
                    <a:pt x="634" y="206"/>
                  </a:moveTo>
                  <a:cubicBezTo>
                    <a:pt x="637" y="209"/>
                    <a:pt x="641" y="211"/>
                    <a:pt x="646" y="211"/>
                  </a:cubicBezTo>
                  <a:cubicBezTo>
                    <a:pt x="649" y="211"/>
                    <a:pt x="652" y="210"/>
                    <a:pt x="655" y="209"/>
                  </a:cubicBezTo>
                  <a:cubicBezTo>
                    <a:pt x="658" y="207"/>
                    <a:pt x="660" y="205"/>
                    <a:pt x="661" y="202"/>
                  </a:cubicBezTo>
                  <a:cubicBezTo>
                    <a:pt x="663" y="200"/>
                    <a:pt x="663" y="196"/>
                    <a:pt x="663" y="191"/>
                  </a:cubicBezTo>
                  <a:cubicBezTo>
                    <a:pt x="663" y="185"/>
                    <a:pt x="662" y="181"/>
                    <a:pt x="658" y="177"/>
                  </a:cubicBezTo>
                  <a:cubicBezTo>
                    <a:pt x="655" y="174"/>
                    <a:pt x="651" y="172"/>
                    <a:pt x="646" y="172"/>
                  </a:cubicBezTo>
                  <a:cubicBezTo>
                    <a:pt x="642" y="172"/>
                    <a:pt x="638" y="174"/>
                    <a:pt x="635" y="177"/>
                  </a:cubicBezTo>
                  <a:cubicBezTo>
                    <a:pt x="631" y="180"/>
                    <a:pt x="629" y="185"/>
                    <a:pt x="629" y="192"/>
                  </a:cubicBezTo>
                  <a:cubicBezTo>
                    <a:pt x="629" y="198"/>
                    <a:pt x="630" y="203"/>
                    <a:pt x="634" y="206"/>
                  </a:cubicBezTo>
                  <a:close/>
                  <a:moveTo>
                    <a:pt x="677" y="210"/>
                  </a:moveTo>
                  <a:cubicBezTo>
                    <a:pt x="677" y="190"/>
                    <a:pt x="677" y="190"/>
                    <a:pt x="677" y="190"/>
                  </a:cubicBezTo>
                  <a:cubicBezTo>
                    <a:pt x="677" y="185"/>
                    <a:pt x="678" y="182"/>
                    <a:pt x="680" y="180"/>
                  </a:cubicBezTo>
                  <a:cubicBezTo>
                    <a:pt x="682" y="179"/>
                    <a:pt x="684" y="178"/>
                    <a:pt x="686" y="178"/>
                  </a:cubicBezTo>
                  <a:cubicBezTo>
                    <a:pt x="688" y="178"/>
                    <a:pt x="690" y="178"/>
                    <a:pt x="691" y="179"/>
                  </a:cubicBezTo>
                  <a:cubicBezTo>
                    <a:pt x="692" y="180"/>
                    <a:pt x="693" y="181"/>
                    <a:pt x="693" y="182"/>
                  </a:cubicBezTo>
                  <a:cubicBezTo>
                    <a:pt x="694" y="183"/>
                    <a:pt x="694" y="185"/>
                    <a:pt x="694" y="188"/>
                  </a:cubicBezTo>
                  <a:cubicBezTo>
                    <a:pt x="694" y="210"/>
                    <a:pt x="694" y="210"/>
                    <a:pt x="694" y="210"/>
                  </a:cubicBezTo>
                  <a:cubicBezTo>
                    <a:pt x="700" y="210"/>
                    <a:pt x="700" y="210"/>
                    <a:pt x="700" y="210"/>
                  </a:cubicBezTo>
                  <a:cubicBezTo>
                    <a:pt x="700" y="187"/>
                    <a:pt x="700" y="187"/>
                    <a:pt x="700" y="187"/>
                  </a:cubicBezTo>
                  <a:cubicBezTo>
                    <a:pt x="700" y="185"/>
                    <a:pt x="700" y="183"/>
                    <a:pt x="700" y="181"/>
                  </a:cubicBezTo>
                  <a:cubicBezTo>
                    <a:pt x="700" y="180"/>
                    <a:pt x="699" y="178"/>
                    <a:pt x="698" y="177"/>
                  </a:cubicBezTo>
                  <a:cubicBezTo>
                    <a:pt x="697" y="176"/>
                    <a:pt x="696" y="174"/>
                    <a:pt x="694" y="174"/>
                  </a:cubicBezTo>
                  <a:cubicBezTo>
                    <a:pt x="692" y="173"/>
                    <a:pt x="690" y="172"/>
                    <a:pt x="688" y="172"/>
                  </a:cubicBezTo>
                  <a:cubicBezTo>
                    <a:pt x="683" y="172"/>
                    <a:pt x="679" y="175"/>
                    <a:pt x="676" y="179"/>
                  </a:cubicBezTo>
                  <a:cubicBezTo>
                    <a:pt x="676" y="173"/>
                    <a:pt x="676" y="173"/>
                    <a:pt x="676" y="173"/>
                  </a:cubicBezTo>
                  <a:cubicBezTo>
                    <a:pt x="671" y="173"/>
                    <a:pt x="671" y="173"/>
                    <a:pt x="671" y="173"/>
                  </a:cubicBezTo>
                  <a:cubicBezTo>
                    <a:pt x="671" y="210"/>
                    <a:pt x="671" y="210"/>
                    <a:pt x="671" y="210"/>
                  </a:cubicBezTo>
                  <a:lnTo>
                    <a:pt x="677" y="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/>
            </a:p>
          </p:txBody>
        </p:sp>
      </p:grpSp>
    </p:spTree>
    <p:extLst>
      <p:ext uri="{BB962C8B-B14F-4D97-AF65-F5344CB8AC3E}">
        <p14:creationId xmlns:p14="http://schemas.microsoft.com/office/powerpoint/2010/main" val="19820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 Headline + Body">
  <p:cSld name="Headline + Bod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title" hasCustomPrompt="1"/>
          </p:nvPr>
        </p:nvSpPr>
        <p:spPr>
          <a:xfrm>
            <a:off x="0" y="135372"/>
            <a:ext cx="9143999" cy="477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tx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/>
              <a:t>Headline goes here in sentence case</a:t>
            </a:r>
            <a:endParaRPr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15E59B9-BD76-4F5D-B4B8-0FD31ECA2D5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" y="1005841"/>
            <a:ext cx="8942388" cy="3397250"/>
          </a:xfrm>
          <a:prstGeom prst="rect">
            <a:avLst/>
          </a:prstGeom>
        </p:spPr>
        <p:txBody>
          <a:bodyPr lIns="274320" tIns="91440" rIns="182880" bIns="91440"/>
          <a:lstStyle>
            <a:lvl1pPr marL="2286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685800" indent="-228600"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pPr marL="0" indent="0">
              <a:buNone/>
            </a:pPr>
            <a:r>
              <a:rPr lang="en-US" dirty="0"/>
              <a:t>Lorem ipsum dolor amet kombucha ugh man bun twee mustache.</a:t>
            </a:r>
          </a:p>
          <a:p>
            <a:pPr marL="0" indent="0">
              <a:buNone/>
            </a:pPr>
            <a:r>
              <a:rPr lang="en-US" dirty="0"/>
              <a:t>Lorem ipsum dolor sit amet, </a:t>
            </a:r>
            <a:r>
              <a:rPr lang="en-US" dirty="0" err="1"/>
              <a:t>consectetur</a:t>
            </a:r>
            <a:r>
              <a:rPr lang="en-US" dirty="0"/>
              <a:t> adipiscing elit,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</a:p>
          <a:p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</a:p>
          <a:p>
            <a:pPr lvl="2"/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pPr lvl="2"/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</a:t>
            </a:r>
          </a:p>
          <a:p>
            <a:pPr lvl="2"/>
            <a:r>
              <a:rPr lang="en-US" dirty="0"/>
              <a:t>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7BA25FD-7F97-49D2-9F9F-04BB2849F4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612649"/>
            <a:ext cx="9143999" cy="359990"/>
          </a:xfrm>
          <a:prstGeom prst="rect">
            <a:avLst/>
          </a:prstGeom>
        </p:spPr>
        <p:txBody>
          <a:bodyPr lIns="274320" tIns="91440" rIns="228600" bIns="91440"/>
          <a:lstStyle>
            <a:lvl1pPr>
              <a:defRPr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+mj-lt"/>
              </a:defRPr>
            </a:lvl2pPr>
            <a:lvl3pPr>
              <a:defRPr>
                <a:solidFill>
                  <a:schemeClr val="accent3"/>
                </a:solidFill>
                <a:latin typeface="+mj-lt"/>
              </a:defRPr>
            </a:lvl3pPr>
            <a:lvl4pPr>
              <a:defRPr>
                <a:solidFill>
                  <a:schemeClr val="accent3"/>
                </a:solidFill>
                <a:latin typeface="+mj-lt"/>
              </a:defRPr>
            </a:lvl4pPr>
            <a:lvl5pPr>
              <a:defRPr>
                <a:solidFill>
                  <a:schemeClr val="accent3"/>
                </a:solidFill>
                <a:latin typeface="+mj-lt"/>
              </a:defRPr>
            </a:lvl5pPr>
          </a:lstStyle>
          <a:p>
            <a:r>
              <a:rPr lang="en-US" dirty="0"/>
              <a:t>Subhead goes here and here and here and here and possibly even here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5F68C02-56DF-4BDA-83D9-9382429DB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5" name="Date Placeholder 8">
            <a:extLst>
              <a:ext uri="{FF2B5EF4-FFF2-40B4-BE49-F238E27FC236}">
                <a16:creationId xmlns:a16="http://schemas.microsoft.com/office/drawing/2014/main" id="{C76741E9-8F6F-4B19-BFB4-F3448B7628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7.12.2022.</a:t>
            </a:fld>
            <a:endParaRPr lang="en-US" dirty="0"/>
          </a:p>
        </p:txBody>
      </p:sp>
      <p:sp>
        <p:nvSpPr>
          <p:cNvPr id="16" name="Footer Placeholder 9">
            <a:extLst>
              <a:ext uri="{FF2B5EF4-FFF2-40B4-BE49-F238E27FC236}">
                <a16:creationId xmlns:a16="http://schemas.microsoft.com/office/drawing/2014/main" id="{F5C1F85B-8C46-42DF-B2EF-085C9316BA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7" name="Google Shape;6;p1">
            <a:extLst>
              <a:ext uri="{FF2B5EF4-FFF2-40B4-BE49-F238E27FC236}">
                <a16:creationId xmlns:a16="http://schemas.microsoft.com/office/drawing/2014/main" id="{AED59E82-5313-4FF9-8AD1-5F933F6154D0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67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4 Headline Only">
  <p:cSld name="04 Headline 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>
            <a:spLocks noGrp="1"/>
          </p:cNvSpPr>
          <p:nvPr>
            <p:ph type="title" hasCustomPrompt="1"/>
          </p:nvPr>
        </p:nvSpPr>
        <p:spPr>
          <a:xfrm>
            <a:off x="0" y="135377"/>
            <a:ext cx="9144000" cy="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2197492-406B-4115-9757-195F6866A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2" name="Date Placeholder 8">
            <a:extLst>
              <a:ext uri="{FF2B5EF4-FFF2-40B4-BE49-F238E27FC236}">
                <a16:creationId xmlns:a16="http://schemas.microsoft.com/office/drawing/2014/main" id="{513F52CF-C690-4C9E-96AB-56ACB6E4D8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7.12.2022.</a:t>
            </a:fld>
            <a:endParaRPr lang="en-US" dirty="0"/>
          </a:p>
        </p:txBody>
      </p:sp>
      <p:sp>
        <p:nvSpPr>
          <p:cNvPr id="13" name="Footer Placeholder 9">
            <a:extLst>
              <a:ext uri="{FF2B5EF4-FFF2-40B4-BE49-F238E27FC236}">
                <a16:creationId xmlns:a16="http://schemas.microsoft.com/office/drawing/2014/main" id="{BBA3F945-B49B-494D-8858-60368A1CD6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4" name="Google Shape;6;p1">
            <a:extLst>
              <a:ext uri="{FF2B5EF4-FFF2-40B4-BE49-F238E27FC236}">
                <a16:creationId xmlns:a16="http://schemas.microsoft.com/office/drawing/2014/main" id="{99CEF387-979E-40AF-87C0-848ADB423EC6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74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5 Section Slide">
  <p:cSld name="05 Section Slide">
    <p:bg>
      <p:bgPr>
        <a:solidFill>
          <a:schemeClr val="dk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9">
            <a:extLst>
              <a:ext uri="{FF2B5EF4-FFF2-40B4-BE49-F238E27FC236}">
                <a16:creationId xmlns:a16="http://schemas.microsoft.com/office/drawing/2014/main" id="{391E715F-39BD-408F-A8AD-BFD62DBE8B83}"/>
              </a:ext>
            </a:extLst>
          </p:cNvPr>
          <p:cNvSpPr>
            <a:spLocks noEditPoints="1"/>
          </p:cNvSpPr>
          <p:nvPr/>
        </p:nvSpPr>
        <p:spPr bwMode="auto">
          <a:xfrm>
            <a:off x="4572222" y="0"/>
            <a:ext cx="4571778" cy="5141913"/>
          </a:xfrm>
          <a:custGeom>
            <a:avLst/>
            <a:gdLst>
              <a:gd name="T0" fmla="*/ 1418 w 2834"/>
              <a:gd name="T1" fmla="*/ 98 h 3239"/>
              <a:gd name="T2" fmla="*/ 0 w 2834"/>
              <a:gd name="T3" fmla="*/ 98 h 3239"/>
              <a:gd name="T4" fmla="*/ 1531 w 2834"/>
              <a:gd name="T5" fmla="*/ 196 h 3239"/>
              <a:gd name="T6" fmla="*/ 171 w 2834"/>
              <a:gd name="T7" fmla="*/ 294 h 3239"/>
              <a:gd name="T8" fmla="*/ 1644 w 2834"/>
              <a:gd name="T9" fmla="*/ 294 h 3239"/>
              <a:gd name="T10" fmla="*/ 284 w 2834"/>
              <a:gd name="T11" fmla="*/ 392 h 3239"/>
              <a:gd name="T12" fmla="*/ 1758 w 2834"/>
              <a:gd name="T13" fmla="*/ 392 h 3239"/>
              <a:gd name="T14" fmla="*/ 397 w 2834"/>
              <a:gd name="T15" fmla="*/ 490 h 3239"/>
              <a:gd name="T16" fmla="*/ 1871 w 2834"/>
              <a:gd name="T17" fmla="*/ 490 h 3239"/>
              <a:gd name="T18" fmla="*/ 510 w 2834"/>
              <a:gd name="T19" fmla="*/ 589 h 3239"/>
              <a:gd name="T20" fmla="*/ 1984 w 2834"/>
              <a:gd name="T21" fmla="*/ 589 h 3239"/>
              <a:gd name="T22" fmla="*/ 624 w 2834"/>
              <a:gd name="T23" fmla="*/ 687 h 3239"/>
              <a:gd name="T24" fmla="*/ 2097 w 2834"/>
              <a:gd name="T25" fmla="*/ 687 h 3239"/>
              <a:gd name="T26" fmla="*/ 737 w 2834"/>
              <a:gd name="T27" fmla="*/ 785 h 3239"/>
              <a:gd name="T28" fmla="*/ 2211 w 2834"/>
              <a:gd name="T29" fmla="*/ 785 h 3239"/>
              <a:gd name="T30" fmla="*/ 851 w 2834"/>
              <a:gd name="T31" fmla="*/ 883 h 3239"/>
              <a:gd name="T32" fmla="*/ 2324 w 2834"/>
              <a:gd name="T33" fmla="*/ 883 h 3239"/>
              <a:gd name="T34" fmla="*/ 964 w 2834"/>
              <a:gd name="T35" fmla="*/ 981 h 3239"/>
              <a:gd name="T36" fmla="*/ 2438 w 2834"/>
              <a:gd name="T37" fmla="*/ 981 h 3239"/>
              <a:gd name="T38" fmla="*/ 1077 w 2834"/>
              <a:gd name="T39" fmla="*/ 1079 h 3239"/>
              <a:gd name="T40" fmla="*/ 2551 w 2834"/>
              <a:gd name="T41" fmla="*/ 1079 h 3239"/>
              <a:gd name="T42" fmla="*/ 1191 w 2834"/>
              <a:gd name="T43" fmla="*/ 1178 h 3239"/>
              <a:gd name="T44" fmla="*/ 2665 w 2834"/>
              <a:gd name="T45" fmla="*/ 1178 h 3239"/>
              <a:gd name="T46" fmla="*/ 1304 w 2834"/>
              <a:gd name="T47" fmla="*/ 1276 h 3239"/>
              <a:gd name="T48" fmla="*/ 2778 w 2834"/>
              <a:gd name="T49" fmla="*/ 1276 h 3239"/>
              <a:gd name="T50" fmla="*/ 1418 w 2834"/>
              <a:gd name="T51" fmla="*/ 1374 h 3239"/>
              <a:gd name="T52" fmla="*/ 0 w 2834"/>
              <a:gd name="T53" fmla="*/ 1374 h 3239"/>
              <a:gd name="T54" fmla="*/ 1531 w 2834"/>
              <a:gd name="T55" fmla="*/ 1472 h 3239"/>
              <a:gd name="T56" fmla="*/ 171 w 2834"/>
              <a:gd name="T57" fmla="*/ 1570 h 3239"/>
              <a:gd name="T58" fmla="*/ 1644 w 2834"/>
              <a:gd name="T59" fmla="*/ 1570 h 3239"/>
              <a:gd name="T60" fmla="*/ 284 w 2834"/>
              <a:gd name="T61" fmla="*/ 1668 h 3239"/>
              <a:gd name="T62" fmla="*/ 1758 w 2834"/>
              <a:gd name="T63" fmla="*/ 1668 h 3239"/>
              <a:gd name="T64" fmla="*/ 397 w 2834"/>
              <a:gd name="T65" fmla="*/ 1767 h 3239"/>
              <a:gd name="T66" fmla="*/ 1871 w 2834"/>
              <a:gd name="T67" fmla="*/ 1767 h 3239"/>
              <a:gd name="T68" fmla="*/ 510 w 2834"/>
              <a:gd name="T69" fmla="*/ 1865 h 3239"/>
              <a:gd name="T70" fmla="*/ 1984 w 2834"/>
              <a:gd name="T71" fmla="*/ 1865 h 3239"/>
              <a:gd name="T72" fmla="*/ 624 w 2834"/>
              <a:gd name="T73" fmla="*/ 1963 h 3239"/>
              <a:gd name="T74" fmla="*/ 2097 w 2834"/>
              <a:gd name="T75" fmla="*/ 1963 h 3239"/>
              <a:gd name="T76" fmla="*/ 737 w 2834"/>
              <a:gd name="T77" fmla="*/ 2061 h 3239"/>
              <a:gd name="T78" fmla="*/ 2211 w 2834"/>
              <a:gd name="T79" fmla="*/ 2061 h 3239"/>
              <a:gd name="T80" fmla="*/ 851 w 2834"/>
              <a:gd name="T81" fmla="*/ 2159 h 3239"/>
              <a:gd name="T82" fmla="*/ 2324 w 2834"/>
              <a:gd name="T83" fmla="*/ 2159 h 3239"/>
              <a:gd name="T84" fmla="*/ 964 w 2834"/>
              <a:gd name="T85" fmla="*/ 2257 h 3239"/>
              <a:gd name="T86" fmla="*/ 2438 w 2834"/>
              <a:gd name="T87" fmla="*/ 2257 h 3239"/>
              <a:gd name="T88" fmla="*/ 1077 w 2834"/>
              <a:gd name="T89" fmla="*/ 2356 h 3239"/>
              <a:gd name="T90" fmla="*/ 2551 w 2834"/>
              <a:gd name="T91" fmla="*/ 2356 h 3239"/>
              <a:gd name="T92" fmla="*/ 1191 w 2834"/>
              <a:gd name="T93" fmla="*/ 2454 h 3239"/>
              <a:gd name="T94" fmla="*/ 2665 w 2834"/>
              <a:gd name="T95" fmla="*/ 2454 h 3239"/>
              <a:gd name="T96" fmla="*/ 1304 w 2834"/>
              <a:gd name="T97" fmla="*/ 2552 h 3239"/>
              <a:gd name="T98" fmla="*/ 2778 w 2834"/>
              <a:gd name="T99" fmla="*/ 2552 h 3239"/>
              <a:gd name="T100" fmla="*/ 1418 w 2834"/>
              <a:gd name="T101" fmla="*/ 2650 h 3239"/>
              <a:gd name="T102" fmla="*/ 0 w 2834"/>
              <a:gd name="T103" fmla="*/ 2650 h 3239"/>
              <a:gd name="T104" fmla="*/ 1531 w 2834"/>
              <a:gd name="T105" fmla="*/ 2748 h 3239"/>
              <a:gd name="T106" fmla="*/ 171 w 2834"/>
              <a:gd name="T107" fmla="*/ 2847 h 3239"/>
              <a:gd name="T108" fmla="*/ 1644 w 2834"/>
              <a:gd name="T109" fmla="*/ 2847 h 3239"/>
              <a:gd name="T110" fmla="*/ 284 w 2834"/>
              <a:gd name="T111" fmla="*/ 2945 h 3239"/>
              <a:gd name="T112" fmla="*/ 1758 w 2834"/>
              <a:gd name="T113" fmla="*/ 2945 h 3239"/>
              <a:gd name="T114" fmla="*/ 397 w 2834"/>
              <a:gd name="T115" fmla="*/ 3043 h 3239"/>
              <a:gd name="T116" fmla="*/ 1871 w 2834"/>
              <a:gd name="T117" fmla="*/ 3043 h 3239"/>
              <a:gd name="T118" fmla="*/ 510 w 2834"/>
              <a:gd name="T119" fmla="*/ 3141 h 3239"/>
              <a:gd name="T120" fmla="*/ 1984 w 2834"/>
              <a:gd name="T121" fmla="*/ 3141 h 3239"/>
              <a:gd name="T122" fmla="*/ 624 w 2834"/>
              <a:gd name="T123" fmla="*/ 3239 h 3239"/>
              <a:gd name="T124" fmla="*/ 2097 w 2834"/>
              <a:gd name="T125" fmla="*/ 3239 h 3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34" h="3239">
                <a:moveTo>
                  <a:pt x="0" y="0"/>
                </a:moveTo>
                <a:lnTo>
                  <a:pt x="114" y="0"/>
                </a:lnTo>
                <a:lnTo>
                  <a:pt x="57" y="98"/>
                </a:lnTo>
                <a:lnTo>
                  <a:pt x="0" y="0"/>
                </a:lnTo>
                <a:close/>
                <a:moveTo>
                  <a:pt x="171" y="98"/>
                </a:moveTo>
                <a:lnTo>
                  <a:pt x="227" y="0"/>
                </a:lnTo>
                <a:lnTo>
                  <a:pt x="114" y="0"/>
                </a:lnTo>
                <a:lnTo>
                  <a:pt x="171" y="98"/>
                </a:lnTo>
                <a:close/>
                <a:moveTo>
                  <a:pt x="284" y="98"/>
                </a:moveTo>
                <a:lnTo>
                  <a:pt x="340" y="0"/>
                </a:lnTo>
                <a:lnTo>
                  <a:pt x="227" y="0"/>
                </a:lnTo>
                <a:lnTo>
                  <a:pt x="284" y="98"/>
                </a:lnTo>
                <a:close/>
                <a:moveTo>
                  <a:pt x="397" y="98"/>
                </a:moveTo>
                <a:lnTo>
                  <a:pt x="454" y="0"/>
                </a:lnTo>
                <a:lnTo>
                  <a:pt x="340" y="0"/>
                </a:lnTo>
                <a:lnTo>
                  <a:pt x="397" y="98"/>
                </a:lnTo>
                <a:close/>
                <a:moveTo>
                  <a:pt x="510" y="98"/>
                </a:moveTo>
                <a:lnTo>
                  <a:pt x="567" y="0"/>
                </a:lnTo>
                <a:lnTo>
                  <a:pt x="454" y="0"/>
                </a:lnTo>
                <a:lnTo>
                  <a:pt x="510" y="98"/>
                </a:lnTo>
                <a:close/>
                <a:moveTo>
                  <a:pt x="624" y="98"/>
                </a:moveTo>
                <a:lnTo>
                  <a:pt x="681" y="0"/>
                </a:lnTo>
                <a:lnTo>
                  <a:pt x="567" y="0"/>
                </a:lnTo>
                <a:lnTo>
                  <a:pt x="624" y="98"/>
                </a:lnTo>
                <a:close/>
                <a:moveTo>
                  <a:pt x="737" y="98"/>
                </a:moveTo>
                <a:lnTo>
                  <a:pt x="794" y="0"/>
                </a:lnTo>
                <a:lnTo>
                  <a:pt x="681" y="0"/>
                </a:lnTo>
                <a:lnTo>
                  <a:pt x="737" y="98"/>
                </a:lnTo>
                <a:close/>
                <a:moveTo>
                  <a:pt x="851" y="98"/>
                </a:moveTo>
                <a:lnTo>
                  <a:pt x="908" y="0"/>
                </a:lnTo>
                <a:lnTo>
                  <a:pt x="794" y="0"/>
                </a:lnTo>
                <a:lnTo>
                  <a:pt x="851" y="98"/>
                </a:lnTo>
                <a:close/>
                <a:moveTo>
                  <a:pt x="964" y="98"/>
                </a:moveTo>
                <a:lnTo>
                  <a:pt x="1021" y="0"/>
                </a:lnTo>
                <a:lnTo>
                  <a:pt x="908" y="0"/>
                </a:lnTo>
                <a:lnTo>
                  <a:pt x="964" y="98"/>
                </a:lnTo>
                <a:close/>
                <a:moveTo>
                  <a:pt x="1077" y="98"/>
                </a:moveTo>
                <a:lnTo>
                  <a:pt x="1134" y="0"/>
                </a:lnTo>
                <a:lnTo>
                  <a:pt x="1021" y="0"/>
                </a:lnTo>
                <a:lnTo>
                  <a:pt x="1077" y="98"/>
                </a:lnTo>
                <a:close/>
                <a:moveTo>
                  <a:pt x="1191" y="98"/>
                </a:moveTo>
                <a:lnTo>
                  <a:pt x="1247" y="0"/>
                </a:lnTo>
                <a:lnTo>
                  <a:pt x="1134" y="0"/>
                </a:lnTo>
                <a:lnTo>
                  <a:pt x="1191" y="98"/>
                </a:lnTo>
                <a:close/>
                <a:moveTo>
                  <a:pt x="1304" y="98"/>
                </a:moveTo>
                <a:lnTo>
                  <a:pt x="1361" y="0"/>
                </a:lnTo>
                <a:lnTo>
                  <a:pt x="1247" y="0"/>
                </a:lnTo>
                <a:lnTo>
                  <a:pt x="1304" y="98"/>
                </a:lnTo>
                <a:close/>
                <a:moveTo>
                  <a:pt x="1418" y="98"/>
                </a:moveTo>
                <a:lnTo>
                  <a:pt x="1474" y="0"/>
                </a:lnTo>
                <a:lnTo>
                  <a:pt x="1361" y="0"/>
                </a:lnTo>
                <a:lnTo>
                  <a:pt x="1418" y="98"/>
                </a:lnTo>
                <a:close/>
                <a:moveTo>
                  <a:pt x="1531" y="98"/>
                </a:moveTo>
                <a:lnTo>
                  <a:pt x="1587" y="0"/>
                </a:lnTo>
                <a:lnTo>
                  <a:pt x="1474" y="0"/>
                </a:lnTo>
                <a:lnTo>
                  <a:pt x="1531" y="98"/>
                </a:lnTo>
                <a:close/>
                <a:moveTo>
                  <a:pt x="1644" y="98"/>
                </a:moveTo>
                <a:lnTo>
                  <a:pt x="1701" y="0"/>
                </a:lnTo>
                <a:lnTo>
                  <a:pt x="1587" y="0"/>
                </a:lnTo>
                <a:lnTo>
                  <a:pt x="1644" y="98"/>
                </a:lnTo>
                <a:close/>
                <a:moveTo>
                  <a:pt x="1758" y="98"/>
                </a:moveTo>
                <a:lnTo>
                  <a:pt x="1814" y="0"/>
                </a:lnTo>
                <a:lnTo>
                  <a:pt x="1701" y="0"/>
                </a:lnTo>
                <a:lnTo>
                  <a:pt x="1758" y="98"/>
                </a:lnTo>
                <a:close/>
                <a:moveTo>
                  <a:pt x="1871" y="98"/>
                </a:moveTo>
                <a:lnTo>
                  <a:pt x="1928" y="0"/>
                </a:lnTo>
                <a:lnTo>
                  <a:pt x="1814" y="0"/>
                </a:lnTo>
                <a:lnTo>
                  <a:pt x="1871" y="98"/>
                </a:lnTo>
                <a:close/>
                <a:moveTo>
                  <a:pt x="1984" y="98"/>
                </a:moveTo>
                <a:lnTo>
                  <a:pt x="2041" y="0"/>
                </a:lnTo>
                <a:lnTo>
                  <a:pt x="1928" y="0"/>
                </a:lnTo>
                <a:lnTo>
                  <a:pt x="1984" y="98"/>
                </a:lnTo>
                <a:close/>
                <a:moveTo>
                  <a:pt x="2097" y="98"/>
                </a:moveTo>
                <a:lnTo>
                  <a:pt x="2154" y="0"/>
                </a:lnTo>
                <a:lnTo>
                  <a:pt x="2041" y="0"/>
                </a:lnTo>
                <a:lnTo>
                  <a:pt x="2097" y="98"/>
                </a:lnTo>
                <a:close/>
                <a:moveTo>
                  <a:pt x="2211" y="98"/>
                </a:moveTo>
                <a:lnTo>
                  <a:pt x="2268" y="0"/>
                </a:lnTo>
                <a:lnTo>
                  <a:pt x="2154" y="0"/>
                </a:lnTo>
                <a:lnTo>
                  <a:pt x="2211" y="98"/>
                </a:lnTo>
                <a:close/>
                <a:moveTo>
                  <a:pt x="2324" y="98"/>
                </a:moveTo>
                <a:lnTo>
                  <a:pt x="2381" y="0"/>
                </a:lnTo>
                <a:lnTo>
                  <a:pt x="2268" y="0"/>
                </a:lnTo>
                <a:lnTo>
                  <a:pt x="2324" y="98"/>
                </a:lnTo>
                <a:close/>
                <a:moveTo>
                  <a:pt x="2438" y="98"/>
                </a:moveTo>
                <a:lnTo>
                  <a:pt x="2495" y="0"/>
                </a:lnTo>
                <a:lnTo>
                  <a:pt x="2381" y="0"/>
                </a:lnTo>
                <a:lnTo>
                  <a:pt x="2438" y="98"/>
                </a:lnTo>
                <a:close/>
                <a:moveTo>
                  <a:pt x="2551" y="98"/>
                </a:moveTo>
                <a:lnTo>
                  <a:pt x="2607" y="0"/>
                </a:lnTo>
                <a:lnTo>
                  <a:pt x="2495" y="0"/>
                </a:lnTo>
                <a:lnTo>
                  <a:pt x="2551" y="98"/>
                </a:lnTo>
                <a:close/>
                <a:moveTo>
                  <a:pt x="2665" y="98"/>
                </a:moveTo>
                <a:lnTo>
                  <a:pt x="2721" y="0"/>
                </a:lnTo>
                <a:lnTo>
                  <a:pt x="2607" y="0"/>
                </a:lnTo>
                <a:lnTo>
                  <a:pt x="2665" y="98"/>
                </a:lnTo>
                <a:close/>
                <a:moveTo>
                  <a:pt x="2778" y="98"/>
                </a:moveTo>
                <a:lnTo>
                  <a:pt x="2834" y="0"/>
                </a:lnTo>
                <a:lnTo>
                  <a:pt x="2721" y="0"/>
                </a:lnTo>
                <a:lnTo>
                  <a:pt x="2778" y="98"/>
                </a:lnTo>
                <a:close/>
                <a:moveTo>
                  <a:pt x="0" y="98"/>
                </a:moveTo>
                <a:lnTo>
                  <a:pt x="114" y="98"/>
                </a:lnTo>
                <a:lnTo>
                  <a:pt x="57" y="196"/>
                </a:lnTo>
                <a:lnTo>
                  <a:pt x="0" y="98"/>
                </a:lnTo>
                <a:close/>
                <a:moveTo>
                  <a:pt x="171" y="196"/>
                </a:moveTo>
                <a:lnTo>
                  <a:pt x="227" y="98"/>
                </a:lnTo>
                <a:lnTo>
                  <a:pt x="114" y="98"/>
                </a:lnTo>
                <a:lnTo>
                  <a:pt x="171" y="196"/>
                </a:lnTo>
                <a:close/>
                <a:moveTo>
                  <a:pt x="284" y="196"/>
                </a:moveTo>
                <a:lnTo>
                  <a:pt x="340" y="98"/>
                </a:lnTo>
                <a:lnTo>
                  <a:pt x="227" y="98"/>
                </a:lnTo>
                <a:lnTo>
                  <a:pt x="284" y="196"/>
                </a:lnTo>
                <a:close/>
                <a:moveTo>
                  <a:pt x="397" y="196"/>
                </a:moveTo>
                <a:lnTo>
                  <a:pt x="454" y="98"/>
                </a:lnTo>
                <a:lnTo>
                  <a:pt x="340" y="98"/>
                </a:lnTo>
                <a:lnTo>
                  <a:pt x="397" y="196"/>
                </a:lnTo>
                <a:close/>
                <a:moveTo>
                  <a:pt x="510" y="196"/>
                </a:moveTo>
                <a:lnTo>
                  <a:pt x="567" y="98"/>
                </a:lnTo>
                <a:lnTo>
                  <a:pt x="454" y="98"/>
                </a:lnTo>
                <a:lnTo>
                  <a:pt x="510" y="196"/>
                </a:lnTo>
                <a:close/>
                <a:moveTo>
                  <a:pt x="624" y="196"/>
                </a:moveTo>
                <a:lnTo>
                  <a:pt x="681" y="98"/>
                </a:lnTo>
                <a:lnTo>
                  <a:pt x="567" y="98"/>
                </a:lnTo>
                <a:lnTo>
                  <a:pt x="624" y="196"/>
                </a:lnTo>
                <a:close/>
                <a:moveTo>
                  <a:pt x="737" y="196"/>
                </a:moveTo>
                <a:lnTo>
                  <a:pt x="794" y="98"/>
                </a:lnTo>
                <a:lnTo>
                  <a:pt x="681" y="98"/>
                </a:lnTo>
                <a:lnTo>
                  <a:pt x="737" y="196"/>
                </a:lnTo>
                <a:close/>
                <a:moveTo>
                  <a:pt x="851" y="196"/>
                </a:moveTo>
                <a:lnTo>
                  <a:pt x="908" y="98"/>
                </a:lnTo>
                <a:lnTo>
                  <a:pt x="794" y="98"/>
                </a:lnTo>
                <a:lnTo>
                  <a:pt x="851" y="196"/>
                </a:lnTo>
                <a:close/>
                <a:moveTo>
                  <a:pt x="964" y="196"/>
                </a:moveTo>
                <a:lnTo>
                  <a:pt x="1021" y="98"/>
                </a:lnTo>
                <a:lnTo>
                  <a:pt x="908" y="98"/>
                </a:lnTo>
                <a:lnTo>
                  <a:pt x="964" y="196"/>
                </a:lnTo>
                <a:close/>
                <a:moveTo>
                  <a:pt x="1077" y="196"/>
                </a:moveTo>
                <a:lnTo>
                  <a:pt x="1134" y="98"/>
                </a:lnTo>
                <a:lnTo>
                  <a:pt x="1021" y="98"/>
                </a:lnTo>
                <a:lnTo>
                  <a:pt x="1077" y="196"/>
                </a:lnTo>
                <a:close/>
                <a:moveTo>
                  <a:pt x="1191" y="196"/>
                </a:moveTo>
                <a:lnTo>
                  <a:pt x="1247" y="98"/>
                </a:lnTo>
                <a:lnTo>
                  <a:pt x="1134" y="98"/>
                </a:lnTo>
                <a:lnTo>
                  <a:pt x="1191" y="196"/>
                </a:lnTo>
                <a:close/>
                <a:moveTo>
                  <a:pt x="1304" y="196"/>
                </a:moveTo>
                <a:lnTo>
                  <a:pt x="1361" y="98"/>
                </a:lnTo>
                <a:lnTo>
                  <a:pt x="1247" y="98"/>
                </a:lnTo>
                <a:lnTo>
                  <a:pt x="1304" y="196"/>
                </a:lnTo>
                <a:close/>
                <a:moveTo>
                  <a:pt x="1418" y="196"/>
                </a:moveTo>
                <a:lnTo>
                  <a:pt x="1474" y="98"/>
                </a:lnTo>
                <a:lnTo>
                  <a:pt x="1361" y="98"/>
                </a:lnTo>
                <a:lnTo>
                  <a:pt x="1418" y="196"/>
                </a:lnTo>
                <a:close/>
                <a:moveTo>
                  <a:pt x="1531" y="196"/>
                </a:moveTo>
                <a:lnTo>
                  <a:pt x="1587" y="98"/>
                </a:lnTo>
                <a:lnTo>
                  <a:pt x="1474" y="98"/>
                </a:lnTo>
                <a:lnTo>
                  <a:pt x="1531" y="196"/>
                </a:lnTo>
                <a:close/>
                <a:moveTo>
                  <a:pt x="1644" y="196"/>
                </a:moveTo>
                <a:lnTo>
                  <a:pt x="1701" y="98"/>
                </a:lnTo>
                <a:lnTo>
                  <a:pt x="1587" y="98"/>
                </a:lnTo>
                <a:lnTo>
                  <a:pt x="1644" y="196"/>
                </a:lnTo>
                <a:close/>
                <a:moveTo>
                  <a:pt x="1758" y="196"/>
                </a:moveTo>
                <a:lnTo>
                  <a:pt x="1814" y="98"/>
                </a:lnTo>
                <a:lnTo>
                  <a:pt x="1701" y="98"/>
                </a:lnTo>
                <a:lnTo>
                  <a:pt x="1758" y="196"/>
                </a:lnTo>
                <a:close/>
                <a:moveTo>
                  <a:pt x="1871" y="196"/>
                </a:moveTo>
                <a:lnTo>
                  <a:pt x="1928" y="98"/>
                </a:lnTo>
                <a:lnTo>
                  <a:pt x="1814" y="98"/>
                </a:lnTo>
                <a:lnTo>
                  <a:pt x="1871" y="196"/>
                </a:lnTo>
                <a:close/>
                <a:moveTo>
                  <a:pt x="1984" y="196"/>
                </a:moveTo>
                <a:lnTo>
                  <a:pt x="2041" y="98"/>
                </a:lnTo>
                <a:lnTo>
                  <a:pt x="1928" y="98"/>
                </a:lnTo>
                <a:lnTo>
                  <a:pt x="1984" y="196"/>
                </a:lnTo>
                <a:close/>
                <a:moveTo>
                  <a:pt x="2097" y="196"/>
                </a:moveTo>
                <a:lnTo>
                  <a:pt x="2154" y="98"/>
                </a:lnTo>
                <a:lnTo>
                  <a:pt x="2041" y="98"/>
                </a:lnTo>
                <a:lnTo>
                  <a:pt x="2097" y="196"/>
                </a:lnTo>
                <a:close/>
                <a:moveTo>
                  <a:pt x="2211" y="196"/>
                </a:moveTo>
                <a:lnTo>
                  <a:pt x="2268" y="98"/>
                </a:lnTo>
                <a:lnTo>
                  <a:pt x="2154" y="98"/>
                </a:lnTo>
                <a:lnTo>
                  <a:pt x="2211" y="196"/>
                </a:lnTo>
                <a:close/>
                <a:moveTo>
                  <a:pt x="2324" y="196"/>
                </a:moveTo>
                <a:lnTo>
                  <a:pt x="2381" y="98"/>
                </a:lnTo>
                <a:lnTo>
                  <a:pt x="2268" y="98"/>
                </a:lnTo>
                <a:lnTo>
                  <a:pt x="2324" y="196"/>
                </a:lnTo>
                <a:close/>
                <a:moveTo>
                  <a:pt x="2438" y="196"/>
                </a:moveTo>
                <a:lnTo>
                  <a:pt x="2495" y="98"/>
                </a:lnTo>
                <a:lnTo>
                  <a:pt x="2381" y="98"/>
                </a:lnTo>
                <a:lnTo>
                  <a:pt x="2438" y="196"/>
                </a:lnTo>
                <a:close/>
                <a:moveTo>
                  <a:pt x="2551" y="196"/>
                </a:moveTo>
                <a:lnTo>
                  <a:pt x="2607" y="98"/>
                </a:lnTo>
                <a:lnTo>
                  <a:pt x="2495" y="98"/>
                </a:lnTo>
                <a:lnTo>
                  <a:pt x="2551" y="196"/>
                </a:lnTo>
                <a:close/>
                <a:moveTo>
                  <a:pt x="2665" y="196"/>
                </a:moveTo>
                <a:lnTo>
                  <a:pt x="2721" y="98"/>
                </a:lnTo>
                <a:lnTo>
                  <a:pt x="2607" y="98"/>
                </a:lnTo>
                <a:lnTo>
                  <a:pt x="2665" y="196"/>
                </a:lnTo>
                <a:close/>
                <a:moveTo>
                  <a:pt x="2778" y="196"/>
                </a:moveTo>
                <a:lnTo>
                  <a:pt x="2834" y="98"/>
                </a:lnTo>
                <a:lnTo>
                  <a:pt x="2721" y="98"/>
                </a:lnTo>
                <a:lnTo>
                  <a:pt x="2778" y="196"/>
                </a:lnTo>
                <a:close/>
                <a:moveTo>
                  <a:pt x="0" y="196"/>
                </a:moveTo>
                <a:lnTo>
                  <a:pt x="114" y="196"/>
                </a:lnTo>
                <a:lnTo>
                  <a:pt x="57" y="294"/>
                </a:lnTo>
                <a:lnTo>
                  <a:pt x="0" y="196"/>
                </a:lnTo>
                <a:close/>
                <a:moveTo>
                  <a:pt x="171" y="294"/>
                </a:moveTo>
                <a:lnTo>
                  <a:pt x="227" y="196"/>
                </a:lnTo>
                <a:lnTo>
                  <a:pt x="114" y="196"/>
                </a:lnTo>
                <a:lnTo>
                  <a:pt x="171" y="294"/>
                </a:lnTo>
                <a:close/>
                <a:moveTo>
                  <a:pt x="284" y="294"/>
                </a:moveTo>
                <a:lnTo>
                  <a:pt x="340" y="196"/>
                </a:lnTo>
                <a:lnTo>
                  <a:pt x="227" y="196"/>
                </a:lnTo>
                <a:lnTo>
                  <a:pt x="284" y="294"/>
                </a:lnTo>
                <a:close/>
                <a:moveTo>
                  <a:pt x="397" y="294"/>
                </a:moveTo>
                <a:lnTo>
                  <a:pt x="454" y="196"/>
                </a:lnTo>
                <a:lnTo>
                  <a:pt x="340" y="196"/>
                </a:lnTo>
                <a:lnTo>
                  <a:pt x="397" y="294"/>
                </a:lnTo>
                <a:close/>
                <a:moveTo>
                  <a:pt x="510" y="294"/>
                </a:moveTo>
                <a:lnTo>
                  <a:pt x="567" y="196"/>
                </a:lnTo>
                <a:lnTo>
                  <a:pt x="454" y="196"/>
                </a:lnTo>
                <a:lnTo>
                  <a:pt x="510" y="294"/>
                </a:lnTo>
                <a:close/>
                <a:moveTo>
                  <a:pt x="624" y="294"/>
                </a:moveTo>
                <a:lnTo>
                  <a:pt x="681" y="196"/>
                </a:lnTo>
                <a:lnTo>
                  <a:pt x="567" y="196"/>
                </a:lnTo>
                <a:lnTo>
                  <a:pt x="624" y="294"/>
                </a:lnTo>
                <a:close/>
                <a:moveTo>
                  <a:pt x="737" y="294"/>
                </a:moveTo>
                <a:lnTo>
                  <a:pt x="794" y="196"/>
                </a:lnTo>
                <a:lnTo>
                  <a:pt x="681" y="196"/>
                </a:lnTo>
                <a:lnTo>
                  <a:pt x="737" y="294"/>
                </a:lnTo>
                <a:close/>
                <a:moveTo>
                  <a:pt x="851" y="294"/>
                </a:moveTo>
                <a:lnTo>
                  <a:pt x="908" y="196"/>
                </a:lnTo>
                <a:lnTo>
                  <a:pt x="794" y="196"/>
                </a:lnTo>
                <a:lnTo>
                  <a:pt x="851" y="294"/>
                </a:lnTo>
                <a:close/>
                <a:moveTo>
                  <a:pt x="964" y="294"/>
                </a:moveTo>
                <a:lnTo>
                  <a:pt x="1021" y="196"/>
                </a:lnTo>
                <a:lnTo>
                  <a:pt x="908" y="196"/>
                </a:lnTo>
                <a:lnTo>
                  <a:pt x="964" y="294"/>
                </a:lnTo>
                <a:close/>
                <a:moveTo>
                  <a:pt x="1077" y="294"/>
                </a:moveTo>
                <a:lnTo>
                  <a:pt x="1134" y="196"/>
                </a:lnTo>
                <a:lnTo>
                  <a:pt x="1021" y="196"/>
                </a:lnTo>
                <a:lnTo>
                  <a:pt x="1077" y="294"/>
                </a:lnTo>
                <a:close/>
                <a:moveTo>
                  <a:pt x="1191" y="294"/>
                </a:moveTo>
                <a:lnTo>
                  <a:pt x="1247" y="196"/>
                </a:lnTo>
                <a:lnTo>
                  <a:pt x="1134" y="196"/>
                </a:lnTo>
                <a:lnTo>
                  <a:pt x="1191" y="294"/>
                </a:lnTo>
                <a:close/>
                <a:moveTo>
                  <a:pt x="1304" y="294"/>
                </a:moveTo>
                <a:lnTo>
                  <a:pt x="1361" y="196"/>
                </a:lnTo>
                <a:lnTo>
                  <a:pt x="1247" y="196"/>
                </a:lnTo>
                <a:lnTo>
                  <a:pt x="1304" y="294"/>
                </a:lnTo>
                <a:close/>
                <a:moveTo>
                  <a:pt x="1418" y="294"/>
                </a:moveTo>
                <a:lnTo>
                  <a:pt x="1474" y="196"/>
                </a:lnTo>
                <a:lnTo>
                  <a:pt x="1361" y="196"/>
                </a:lnTo>
                <a:lnTo>
                  <a:pt x="1418" y="294"/>
                </a:lnTo>
                <a:close/>
                <a:moveTo>
                  <a:pt x="1531" y="294"/>
                </a:moveTo>
                <a:lnTo>
                  <a:pt x="1587" y="196"/>
                </a:lnTo>
                <a:lnTo>
                  <a:pt x="1474" y="196"/>
                </a:lnTo>
                <a:lnTo>
                  <a:pt x="1531" y="294"/>
                </a:lnTo>
                <a:close/>
                <a:moveTo>
                  <a:pt x="1644" y="294"/>
                </a:moveTo>
                <a:lnTo>
                  <a:pt x="1701" y="196"/>
                </a:lnTo>
                <a:lnTo>
                  <a:pt x="1587" y="196"/>
                </a:lnTo>
                <a:lnTo>
                  <a:pt x="1644" y="294"/>
                </a:lnTo>
                <a:close/>
                <a:moveTo>
                  <a:pt x="1758" y="294"/>
                </a:moveTo>
                <a:lnTo>
                  <a:pt x="1814" y="196"/>
                </a:lnTo>
                <a:lnTo>
                  <a:pt x="1701" y="196"/>
                </a:lnTo>
                <a:lnTo>
                  <a:pt x="1758" y="294"/>
                </a:lnTo>
                <a:close/>
                <a:moveTo>
                  <a:pt x="1871" y="294"/>
                </a:moveTo>
                <a:lnTo>
                  <a:pt x="1928" y="196"/>
                </a:lnTo>
                <a:lnTo>
                  <a:pt x="1814" y="196"/>
                </a:lnTo>
                <a:lnTo>
                  <a:pt x="1871" y="294"/>
                </a:lnTo>
                <a:close/>
                <a:moveTo>
                  <a:pt x="1984" y="294"/>
                </a:moveTo>
                <a:lnTo>
                  <a:pt x="2041" y="196"/>
                </a:lnTo>
                <a:lnTo>
                  <a:pt x="1928" y="196"/>
                </a:lnTo>
                <a:lnTo>
                  <a:pt x="1984" y="294"/>
                </a:lnTo>
                <a:close/>
                <a:moveTo>
                  <a:pt x="2097" y="294"/>
                </a:moveTo>
                <a:lnTo>
                  <a:pt x="2154" y="196"/>
                </a:lnTo>
                <a:lnTo>
                  <a:pt x="2041" y="196"/>
                </a:lnTo>
                <a:lnTo>
                  <a:pt x="2097" y="294"/>
                </a:lnTo>
                <a:close/>
                <a:moveTo>
                  <a:pt x="2211" y="294"/>
                </a:moveTo>
                <a:lnTo>
                  <a:pt x="2268" y="196"/>
                </a:lnTo>
                <a:lnTo>
                  <a:pt x="2154" y="196"/>
                </a:lnTo>
                <a:lnTo>
                  <a:pt x="2211" y="294"/>
                </a:lnTo>
                <a:close/>
                <a:moveTo>
                  <a:pt x="2324" y="294"/>
                </a:moveTo>
                <a:lnTo>
                  <a:pt x="2381" y="196"/>
                </a:lnTo>
                <a:lnTo>
                  <a:pt x="2268" y="196"/>
                </a:lnTo>
                <a:lnTo>
                  <a:pt x="2324" y="294"/>
                </a:lnTo>
                <a:close/>
                <a:moveTo>
                  <a:pt x="2438" y="294"/>
                </a:moveTo>
                <a:lnTo>
                  <a:pt x="2495" y="196"/>
                </a:lnTo>
                <a:lnTo>
                  <a:pt x="2381" y="196"/>
                </a:lnTo>
                <a:lnTo>
                  <a:pt x="2438" y="294"/>
                </a:lnTo>
                <a:close/>
                <a:moveTo>
                  <a:pt x="2551" y="294"/>
                </a:moveTo>
                <a:lnTo>
                  <a:pt x="2607" y="196"/>
                </a:lnTo>
                <a:lnTo>
                  <a:pt x="2495" y="196"/>
                </a:lnTo>
                <a:lnTo>
                  <a:pt x="2551" y="294"/>
                </a:lnTo>
                <a:close/>
                <a:moveTo>
                  <a:pt x="2665" y="294"/>
                </a:moveTo>
                <a:lnTo>
                  <a:pt x="2721" y="196"/>
                </a:lnTo>
                <a:lnTo>
                  <a:pt x="2607" y="196"/>
                </a:lnTo>
                <a:lnTo>
                  <a:pt x="2665" y="294"/>
                </a:lnTo>
                <a:close/>
                <a:moveTo>
                  <a:pt x="2778" y="294"/>
                </a:moveTo>
                <a:lnTo>
                  <a:pt x="2834" y="196"/>
                </a:lnTo>
                <a:lnTo>
                  <a:pt x="2721" y="196"/>
                </a:lnTo>
                <a:lnTo>
                  <a:pt x="2778" y="294"/>
                </a:lnTo>
                <a:close/>
                <a:moveTo>
                  <a:pt x="0" y="294"/>
                </a:moveTo>
                <a:lnTo>
                  <a:pt x="114" y="294"/>
                </a:lnTo>
                <a:lnTo>
                  <a:pt x="57" y="392"/>
                </a:lnTo>
                <a:lnTo>
                  <a:pt x="0" y="294"/>
                </a:lnTo>
                <a:close/>
                <a:moveTo>
                  <a:pt x="171" y="392"/>
                </a:moveTo>
                <a:lnTo>
                  <a:pt x="227" y="294"/>
                </a:lnTo>
                <a:lnTo>
                  <a:pt x="114" y="294"/>
                </a:lnTo>
                <a:lnTo>
                  <a:pt x="171" y="392"/>
                </a:lnTo>
                <a:close/>
                <a:moveTo>
                  <a:pt x="284" y="392"/>
                </a:moveTo>
                <a:lnTo>
                  <a:pt x="340" y="294"/>
                </a:lnTo>
                <a:lnTo>
                  <a:pt x="227" y="294"/>
                </a:lnTo>
                <a:lnTo>
                  <a:pt x="284" y="392"/>
                </a:lnTo>
                <a:close/>
                <a:moveTo>
                  <a:pt x="397" y="392"/>
                </a:moveTo>
                <a:lnTo>
                  <a:pt x="454" y="294"/>
                </a:lnTo>
                <a:lnTo>
                  <a:pt x="340" y="294"/>
                </a:lnTo>
                <a:lnTo>
                  <a:pt x="397" y="392"/>
                </a:lnTo>
                <a:close/>
                <a:moveTo>
                  <a:pt x="510" y="392"/>
                </a:moveTo>
                <a:lnTo>
                  <a:pt x="567" y="294"/>
                </a:lnTo>
                <a:lnTo>
                  <a:pt x="454" y="294"/>
                </a:lnTo>
                <a:lnTo>
                  <a:pt x="510" y="392"/>
                </a:lnTo>
                <a:close/>
                <a:moveTo>
                  <a:pt x="624" y="392"/>
                </a:moveTo>
                <a:lnTo>
                  <a:pt x="681" y="294"/>
                </a:lnTo>
                <a:lnTo>
                  <a:pt x="567" y="294"/>
                </a:lnTo>
                <a:lnTo>
                  <a:pt x="624" y="392"/>
                </a:lnTo>
                <a:close/>
                <a:moveTo>
                  <a:pt x="737" y="392"/>
                </a:moveTo>
                <a:lnTo>
                  <a:pt x="794" y="294"/>
                </a:lnTo>
                <a:lnTo>
                  <a:pt x="681" y="294"/>
                </a:lnTo>
                <a:lnTo>
                  <a:pt x="737" y="392"/>
                </a:lnTo>
                <a:close/>
                <a:moveTo>
                  <a:pt x="851" y="392"/>
                </a:moveTo>
                <a:lnTo>
                  <a:pt x="908" y="294"/>
                </a:lnTo>
                <a:lnTo>
                  <a:pt x="794" y="294"/>
                </a:lnTo>
                <a:lnTo>
                  <a:pt x="851" y="392"/>
                </a:lnTo>
                <a:close/>
                <a:moveTo>
                  <a:pt x="964" y="392"/>
                </a:moveTo>
                <a:lnTo>
                  <a:pt x="1021" y="294"/>
                </a:lnTo>
                <a:lnTo>
                  <a:pt x="908" y="294"/>
                </a:lnTo>
                <a:lnTo>
                  <a:pt x="964" y="392"/>
                </a:lnTo>
                <a:close/>
                <a:moveTo>
                  <a:pt x="1077" y="392"/>
                </a:moveTo>
                <a:lnTo>
                  <a:pt x="1134" y="294"/>
                </a:lnTo>
                <a:lnTo>
                  <a:pt x="1021" y="294"/>
                </a:lnTo>
                <a:lnTo>
                  <a:pt x="1077" y="392"/>
                </a:lnTo>
                <a:close/>
                <a:moveTo>
                  <a:pt x="1191" y="392"/>
                </a:moveTo>
                <a:lnTo>
                  <a:pt x="1247" y="294"/>
                </a:lnTo>
                <a:lnTo>
                  <a:pt x="1134" y="294"/>
                </a:lnTo>
                <a:lnTo>
                  <a:pt x="1191" y="392"/>
                </a:lnTo>
                <a:close/>
                <a:moveTo>
                  <a:pt x="1304" y="392"/>
                </a:moveTo>
                <a:lnTo>
                  <a:pt x="1361" y="294"/>
                </a:lnTo>
                <a:lnTo>
                  <a:pt x="1247" y="294"/>
                </a:lnTo>
                <a:lnTo>
                  <a:pt x="1304" y="392"/>
                </a:lnTo>
                <a:close/>
                <a:moveTo>
                  <a:pt x="1418" y="392"/>
                </a:moveTo>
                <a:lnTo>
                  <a:pt x="1474" y="294"/>
                </a:lnTo>
                <a:lnTo>
                  <a:pt x="1361" y="294"/>
                </a:lnTo>
                <a:lnTo>
                  <a:pt x="1418" y="392"/>
                </a:lnTo>
                <a:close/>
                <a:moveTo>
                  <a:pt x="1531" y="392"/>
                </a:moveTo>
                <a:lnTo>
                  <a:pt x="1587" y="294"/>
                </a:lnTo>
                <a:lnTo>
                  <a:pt x="1474" y="294"/>
                </a:lnTo>
                <a:lnTo>
                  <a:pt x="1531" y="392"/>
                </a:lnTo>
                <a:close/>
                <a:moveTo>
                  <a:pt x="1644" y="392"/>
                </a:moveTo>
                <a:lnTo>
                  <a:pt x="1701" y="294"/>
                </a:lnTo>
                <a:lnTo>
                  <a:pt x="1587" y="294"/>
                </a:lnTo>
                <a:lnTo>
                  <a:pt x="1644" y="392"/>
                </a:lnTo>
                <a:close/>
                <a:moveTo>
                  <a:pt x="1758" y="392"/>
                </a:moveTo>
                <a:lnTo>
                  <a:pt x="1814" y="294"/>
                </a:lnTo>
                <a:lnTo>
                  <a:pt x="1701" y="294"/>
                </a:lnTo>
                <a:lnTo>
                  <a:pt x="1758" y="392"/>
                </a:lnTo>
                <a:close/>
                <a:moveTo>
                  <a:pt x="1871" y="392"/>
                </a:moveTo>
                <a:lnTo>
                  <a:pt x="1928" y="294"/>
                </a:lnTo>
                <a:lnTo>
                  <a:pt x="1814" y="294"/>
                </a:lnTo>
                <a:lnTo>
                  <a:pt x="1871" y="392"/>
                </a:lnTo>
                <a:close/>
                <a:moveTo>
                  <a:pt x="1984" y="392"/>
                </a:moveTo>
                <a:lnTo>
                  <a:pt x="2041" y="294"/>
                </a:lnTo>
                <a:lnTo>
                  <a:pt x="1928" y="294"/>
                </a:lnTo>
                <a:lnTo>
                  <a:pt x="1984" y="392"/>
                </a:lnTo>
                <a:close/>
                <a:moveTo>
                  <a:pt x="2097" y="392"/>
                </a:moveTo>
                <a:lnTo>
                  <a:pt x="2154" y="294"/>
                </a:lnTo>
                <a:lnTo>
                  <a:pt x="2041" y="294"/>
                </a:lnTo>
                <a:lnTo>
                  <a:pt x="2097" y="392"/>
                </a:lnTo>
                <a:close/>
                <a:moveTo>
                  <a:pt x="2211" y="392"/>
                </a:moveTo>
                <a:lnTo>
                  <a:pt x="2268" y="294"/>
                </a:lnTo>
                <a:lnTo>
                  <a:pt x="2154" y="294"/>
                </a:lnTo>
                <a:lnTo>
                  <a:pt x="2211" y="392"/>
                </a:lnTo>
                <a:close/>
                <a:moveTo>
                  <a:pt x="2324" y="392"/>
                </a:moveTo>
                <a:lnTo>
                  <a:pt x="2381" y="294"/>
                </a:lnTo>
                <a:lnTo>
                  <a:pt x="2268" y="294"/>
                </a:lnTo>
                <a:lnTo>
                  <a:pt x="2324" y="392"/>
                </a:lnTo>
                <a:close/>
                <a:moveTo>
                  <a:pt x="2438" y="392"/>
                </a:moveTo>
                <a:lnTo>
                  <a:pt x="2495" y="294"/>
                </a:lnTo>
                <a:lnTo>
                  <a:pt x="2381" y="294"/>
                </a:lnTo>
                <a:lnTo>
                  <a:pt x="2438" y="392"/>
                </a:lnTo>
                <a:close/>
                <a:moveTo>
                  <a:pt x="2551" y="392"/>
                </a:moveTo>
                <a:lnTo>
                  <a:pt x="2607" y="294"/>
                </a:lnTo>
                <a:lnTo>
                  <a:pt x="2495" y="294"/>
                </a:lnTo>
                <a:lnTo>
                  <a:pt x="2551" y="392"/>
                </a:lnTo>
                <a:close/>
                <a:moveTo>
                  <a:pt x="2665" y="392"/>
                </a:moveTo>
                <a:lnTo>
                  <a:pt x="2721" y="294"/>
                </a:lnTo>
                <a:lnTo>
                  <a:pt x="2607" y="294"/>
                </a:lnTo>
                <a:lnTo>
                  <a:pt x="2665" y="392"/>
                </a:lnTo>
                <a:close/>
                <a:moveTo>
                  <a:pt x="2778" y="392"/>
                </a:moveTo>
                <a:lnTo>
                  <a:pt x="2834" y="294"/>
                </a:lnTo>
                <a:lnTo>
                  <a:pt x="2721" y="294"/>
                </a:lnTo>
                <a:lnTo>
                  <a:pt x="2778" y="392"/>
                </a:lnTo>
                <a:close/>
                <a:moveTo>
                  <a:pt x="0" y="392"/>
                </a:moveTo>
                <a:lnTo>
                  <a:pt x="114" y="392"/>
                </a:lnTo>
                <a:lnTo>
                  <a:pt x="57" y="490"/>
                </a:lnTo>
                <a:lnTo>
                  <a:pt x="0" y="392"/>
                </a:lnTo>
                <a:close/>
                <a:moveTo>
                  <a:pt x="171" y="490"/>
                </a:moveTo>
                <a:lnTo>
                  <a:pt x="227" y="392"/>
                </a:lnTo>
                <a:lnTo>
                  <a:pt x="114" y="392"/>
                </a:lnTo>
                <a:lnTo>
                  <a:pt x="171" y="490"/>
                </a:lnTo>
                <a:close/>
                <a:moveTo>
                  <a:pt x="284" y="490"/>
                </a:moveTo>
                <a:lnTo>
                  <a:pt x="340" y="392"/>
                </a:lnTo>
                <a:lnTo>
                  <a:pt x="227" y="392"/>
                </a:lnTo>
                <a:lnTo>
                  <a:pt x="284" y="490"/>
                </a:lnTo>
                <a:close/>
                <a:moveTo>
                  <a:pt x="397" y="490"/>
                </a:moveTo>
                <a:lnTo>
                  <a:pt x="454" y="392"/>
                </a:lnTo>
                <a:lnTo>
                  <a:pt x="340" y="392"/>
                </a:lnTo>
                <a:lnTo>
                  <a:pt x="397" y="490"/>
                </a:lnTo>
                <a:close/>
                <a:moveTo>
                  <a:pt x="510" y="490"/>
                </a:moveTo>
                <a:lnTo>
                  <a:pt x="567" y="392"/>
                </a:lnTo>
                <a:lnTo>
                  <a:pt x="454" y="392"/>
                </a:lnTo>
                <a:lnTo>
                  <a:pt x="510" y="490"/>
                </a:lnTo>
                <a:close/>
                <a:moveTo>
                  <a:pt x="624" y="490"/>
                </a:moveTo>
                <a:lnTo>
                  <a:pt x="681" y="392"/>
                </a:lnTo>
                <a:lnTo>
                  <a:pt x="567" y="392"/>
                </a:lnTo>
                <a:lnTo>
                  <a:pt x="624" y="490"/>
                </a:lnTo>
                <a:close/>
                <a:moveTo>
                  <a:pt x="737" y="490"/>
                </a:moveTo>
                <a:lnTo>
                  <a:pt x="794" y="392"/>
                </a:lnTo>
                <a:lnTo>
                  <a:pt x="681" y="392"/>
                </a:lnTo>
                <a:lnTo>
                  <a:pt x="737" y="490"/>
                </a:lnTo>
                <a:close/>
                <a:moveTo>
                  <a:pt x="851" y="490"/>
                </a:moveTo>
                <a:lnTo>
                  <a:pt x="908" y="392"/>
                </a:lnTo>
                <a:lnTo>
                  <a:pt x="794" y="392"/>
                </a:lnTo>
                <a:lnTo>
                  <a:pt x="851" y="490"/>
                </a:lnTo>
                <a:close/>
                <a:moveTo>
                  <a:pt x="964" y="490"/>
                </a:moveTo>
                <a:lnTo>
                  <a:pt x="1021" y="392"/>
                </a:lnTo>
                <a:lnTo>
                  <a:pt x="908" y="392"/>
                </a:lnTo>
                <a:lnTo>
                  <a:pt x="964" y="490"/>
                </a:lnTo>
                <a:close/>
                <a:moveTo>
                  <a:pt x="1077" y="490"/>
                </a:moveTo>
                <a:lnTo>
                  <a:pt x="1134" y="392"/>
                </a:lnTo>
                <a:lnTo>
                  <a:pt x="1021" y="392"/>
                </a:lnTo>
                <a:lnTo>
                  <a:pt x="1077" y="490"/>
                </a:lnTo>
                <a:close/>
                <a:moveTo>
                  <a:pt x="1191" y="490"/>
                </a:moveTo>
                <a:lnTo>
                  <a:pt x="1247" y="392"/>
                </a:lnTo>
                <a:lnTo>
                  <a:pt x="1134" y="392"/>
                </a:lnTo>
                <a:lnTo>
                  <a:pt x="1191" y="490"/>
                </a:lnTo>
                <a:close/>
                <a:moveTo>
                  <a:pt x="1304" y="490"/>
                </a:moveTo>
                <a:lnTo>
                  <a:pt x="1361" y="392"/>
                </a:lnTo>
                <a:lnTo>
                  <a:pt x="1247" y="392"/>
                </a:lnTo>
                <a:lnTo>
                  <a:pt x="1304" y="490"/>
                </a:lnTo>
                <a:close/>
                <a:moveTo>
                  <a:pt x="1418" y="490"/>
                </a:moveTo>
                <a:lnTo>
                  <a:pt x="1474" y="392"/>
                </a:lnTo>
                <a:lnTo>
                  <a:pt x="1361" y="392"/>
                </a:lnTo>
                <a:lnTo>
                  <a:pt x="1418" y="490"/>
                </a:lnTo>
                <a:close/>
                <a:moveTo>
                  <a:pt x="1531" y="490"/>
                </a:moveTo>
                <a:lnTo>
                  <a:pt x="1587" y="392"/>
                </a:lnTo>
                <a:lnTo>
                  <a:pt x="1474" y="392"/>
                </a:lnTo>
                <a:lnTo>
                  <a:pt x="1531" y="490"/>
                </a:lnTo>
                <a:close/>
                <a:moveTo>
                  <a:pt x="1644" y="490"/>
                </a:moveTo>
                <a:lnTo>
                  <a:pt x="1701" y="392"/>
                </a:lnTo>
                <a:lnTo>
                  <a:pt x="1587" y="392"/>
                </a:lnTo>
                <a:lnTo>
                  <a:pt x="1644" y="490"/>
                </a:lnTo>
                <a:close/>
                <a:moveTo>
                  <a:pt x="1758" y="490"/>
                </a:moveTo>
                <a:lnTo>
                  <a:pt x="1814" y="392"/>
                </a:lnTo>
                <a:lnTo>
                  <a:pt x="1701" y="392"/>
                </a:lnTo>
                <a:lnTo>
                  <a:pt x="1758" y="490"/>
                </a:lnTo>
                <a:close/>
                <a:moveTo>
                  <a:pt x="1871" y="490"/>
                </a:moveTo>
                <a:lnTo>
                  <a:pt x="1928" y="392"/>
                </a:lnTo>
                <a:lnTo>
                  <a:pt x="1814" y="392"/>
                </a:lnTo>
                <a:lnTo>
                  <a:pt x="1871" y="490"/>
                </a:lnTo>
                <a:close/>
                <a:moveTo>
                  <a:pt x="1984" y="490"/>
                </a:moveTo>
                <a:lnTo>
                  <a:pt x="2041" y="392"/>
                </a:lnTo>
                <a:lnTo>
                  <a:pt x="1928" y="392"/>
                </a:lnTo>
                <a:lnTo>
                  <a:pt x="1984" y="490"/>
                </a:lnTo>
                <a:close/>
                <a:moveTo>
                  <a:pt x="2097" y="490"/>
                </a:moveTo>
                <a:lnTo>
                  <a:pt x="2154" y="392"/>
                </a:lnTo>
                <a:lnTo>
                  <a:pt x="2041" y="392"/>
                </a:lnTo>
                <a:lnTo>
                  <a:pt x="2097" y="490"/>
                </a:lnTo>
                <a:close/>
                <a:moveTo>
                  <a:pt x="2211" y="490"/>
                </a:moveTo>
                <a:lnTo>
                  <a:pt x="2268" y="392"/>
                </a:lnTo>
                <a:lnTo>
                  <a:pt x="2154" y="392"/>
                </a:lnTo>
                <a:lnTo>
                  <a:pt x="2211" y="490"/>
                </a:lnTo>
                <a:close/>
                <a:moveTo>
                  <a:pt x="2324" y="490"/>
                </a:moveTo>
                <a:lnTo>
                  <a:pt x="2381" y="392"/>
                </a:lnTo>
                <a:lnTo>
                  <a:pt x="2268" y="392"/>
                </a:lnTo>
                <a:lnTo>
                  <a:pt x="2324" y="490"/>
                </a:lnTo>
                <a:close/>
                <a:moveTo>
                  <a:pt x="2438" y="490"/>
                </a:moveTo>
                <a:lnTo>
                  <a:pt x="2495" y="392"/>
                </a:lnTo>
                <a:lnTo>
                  <a:pt x="2381" y="392"/>
                </a:lnTo>
                <a:lnTo>
                  <a:pt x="2438" y="490"/>
                </a:lnTo>
                <a:close/>
                <a:moveTo>
                  <a:pt x="2551" y="490"/>
                </a:moveTo>
                <a:lnTo>
                  <a:pt x="2607" y="392"/>
                </a:lnTo>
                <a:lnTo>
                  <a:pt x="2495" y="392"/>
                </a:lnTo>
                <a:lnTo>
                  <a:pt x="2551" y="490"/>
                </a:lnTo>
                <a:close/>
                <a:moveTo>
                  <a:pt x="2665" y="490"/>
                </a:moveTo>
                <a:lnTo>
                  <a:pt x="2721" y="392"/>
                </a:lnTo>
                <a:lnTo>
                  <a:pt x="2607" y="392"/>
                </a:lnTo>
                <a:lnTo>
                  <a:pt x="2665" y="490"/>
                </a:lnTo>
                <a:close/>
                <a:moveTo>
                  <a:pt x="2778" y="490"/>
                </a:moveTo>
                <a:lnTo>
                  <a:pt x="2834" y="392"/>
                </a:lnTo>
                <a:lnTo>
                  <a:pt x="2721" y="392"/>
                </a:lnTo>
                <a:lnTo>
                  <a:pt x="2778" y="490"/>
                </a:lnTo>
                <a:close/>
                <a:moveTo>
                  <a:pt x="0" y="490"/>
                </a:moveTo>
                <a:lnTo>
                  <a:pt x="114" y="490"/>
                </a:lnTo>
                <a:lnTo>
                  <a:pt x="57" y="589"/>
                </a:lnTo>
                <a:lnTo>
                  <a:pt x="0" y="490"/>
                </a:lnTo>
                <a:close/>
                <a:moveTo>
                  <a:pt x="171" y="589"/>
                </a:moveTo>
                <a:lnTo>
                  <a:pt x="227" y="490"/>
                </a:lnTo>
                <a:lnTo>
                  <a:pt x="114" y="490"/>
                </a:lnTo>
                <a:lnTo>
                  <a:pt x="171" y="589"/>
                </a:lnTo>
                <a:close/>
                <a:moveTo>
                  <a:pt x="284" y="589"/>
                </a:moveTo>
                <a:lnTo>
                  <a:pt x="340" y="490"/>
                </a:lnTo>
                <a:lnTo>
                  <a:pt x="227" y="490"/>
                </a:lnTo>
                <a:lnTo>
                  <a:pt x="284" y="589"/>
                </a:lnTo>
                <a:close/>
                <a:moveTo>
                  <a:pt x="397" y="589"/>
                </a:moveTo>
                <a:lnTo>
                  <a:pt x="454" y="490"/>
                </a:lnTo>
                <a:lnTo>
                  <a:pt x="340" y="490"/>
                </a:lnTo>
                <a:lnTo>
                  <a:pt x="397" y="589"/>
                </a:lnTo>
                <a:close/>
                <a:moveTo>
                  <a:pt x="510" y="589"/>
                </a:moveTo>
                <a:lnTo>
                  <a:pt x="567" y="490"/>
                </a:lnTo>
                <a:lnTo>
                  <a:pt x="454" y="490"/>
                </a:lnTo>
                <a:lnTo>
                  <a:pt x="510" y="589"/>
                </a:lnTo>
                <a:close/>
                <a:moveTo>
                  <a:pt x="624" y="589"/>
                </a:moveTo>
                <a:lnTo>
                  <a:pt x="681" y="490"/>
                </a:lnTo>
                <a:lnTo>
                  <a:pt x="567" y="490"/>
                </a:lnTo>
                <a:lnTo>
                  <a:pt x="624" y="589"/>
                </a:lnTo>
                <a:close/>
                <a:moveTo>
                  <a:pt x="737" y="589"/>
                </a:moveTo>
                <a:lnTo>
                  <a:pt x="794" y="490"/>
                </a:lnTo>
                <a:lnTo>
                  <a:pt x="681" y="490"/>
                </a:lnTo>
                <a:lnTo>
                  <a:pt x="737" y="589"/>
                </a:lnTo>
                <a:close/>
                <a:moveTo>
                  <a:pt x="851" y="589"/>
                </a:moveTo>
                <a:lnTo>
                  <a:pt x="908" y="490"/>
                </a:lnTo>
                <a:lnTo>
                  <a:pt x="794" y="490"/>
                </a:lnTo>
                <a:lnTo>
                  <a:pt x="851" y="589"/>
                </a:lnTo>
                <a:close/>
                <a:moveTo>
                  <a:pt x="964" y="589"/>
                </a:moveTo>
                <a:lnTo>
                  <a:pt x="1021" y="490"/>
                </a:lnTo>
                <a:lnTo>
                  <a:pt x="908" y="490"/>
                </a:lnTo>
                <a:lnTo>
                  <a:pt x="964" y="589"/>
                </a:lnTo>
                <a:close/>
                <a:moveTo>
                  <a:pt x="1077" y="589"/>
                </a:moveTo>
                <a:lnTo>
                  <a:pt x="1134" y="490"/>
                </a:lnTo>
                <a:lnTo>
                  <a:pt x="1021" y="490"/>
                </a:lnTo>
                <a:lnTo>
                  <a:pt x="1077" y="589"/>
                </a:lnTo>
                <a:close/>
                <a:moveTo>
                  <a:pt x="1191" y="589"/>
                </a:moveTo>
                <a:lnTo>
                  <a:pt x="1247" y="490"/>
                </a:lnTo>
                <a:lnTo>
                  <a:pt x="1134" y="490"/>
                </a:lnTo>
                <a:lnTo>
                  <a:pt x="1191" y="589"/>
                </a:lnTo>
                <a:close/>
                <a:moveTo>
                  <a:pt x="1304" y="589"/>
                </a:moveTo>
                <a:lnTo>
                  <a:pt x="1361" y="490"/>
                </a:lnTo>
                <a:lnTo>
                  <a:pt x="1247" y="490"/>
                </a:lnTo>
                <a:lnTo>
                  <a:pt x="1304" y="589"/>
                </a:lnTo>
                <a:close/>
                <a:moveTo>
                  <a:pt x="1418" y="589"/>
                </a:moveTo>
                <a:lnTo>
                  <a:pt x="1474" y="490"/>
                </a:lnTo>
                <a:lnTo>
                  <a:pt x="1361" y="490"/>
                </a:lnTo>
                <a:lnTo>
                  <a:pt x="1418" y="589"/>
                </a:lnTo>
                <a:close/>
                <a:moveTo>
                  <a:pt x="1531" y="589"/>
                </a:moveTo>
                <a:lnTo>
                  <a:pt x="1587" y="490"/>
                </a:lnTo>
                <a:lnTo>
                  <a:pt x="1474" y="490"/>
                </a:lnTo>
                <a:lnTo>
                  <a:pt x="1531" y="589"/>
                </a:lnTo>
                <a:close/>
                <a:moveTo>
                  <a:pt x="1644" y="589"/>
                </a:moveTo>
                <a:lnTo>
                  <a:pt x="1701" y="490"/>
                </a:lnTo>
                <a:lnTo>
                  <a:pt x="1587" y="490"/>
                </a:lnTo>
                <a:lnTo>
                  <a:pt x="1644" y="589"/>
                </a:lnTo>
                <a:close/>
                <a:moveTo>
                  <a:pt x="1758" y="589"/>
                </a:moveTo>
                <a:lnTo>
                  <a:pt x="1814" y="490"/>
                </a:lnTo>
                <a:lnTo>
                  <a:pt x="1701" y="490"/>
                </a:lnTo>
                <a:lnTo>
                  <a:pt x="1758" y="589"/>
                </a:lnTo>
                <a:close/>
                <a:moveTo>
                  <a:pt x="1871" y="589"/>
                </a:moveTo>
                <a:lnTo>
                  <a:pt x="1928" y="490"/>
                </a:lnTo>
                <a:lnTo>
                  <a:pt x="1814" y="490"/>
                </a:lnTo>
                <a:lnTo>
                  <a:pt x="1871" y="589"/>
                </a:lnTo>
                <a:close/>
                <a:moveTo>
                  <a:pt x="1984" y="589"/>
                </a:moveTo>
                <a:lnTo>
                  <a:pt x="2041" y="490"/>
                </a:lnTo>
                <a:lnTo>
                  <a:pt x="1928" y="490"/>
                </a:lnTo>
                <a:lnTo>
                  <a:pt x="1984" y="589"/>
                </a:lnTo>
                <a:close/>
                <a:moveTo>
                  <a:pt x="2097" y="589"/>
                </a:moveTo>
                <a:lnTo>
                  <a:pt x="2154" y="490"/>
                </a:lnTo>
                <a:lnTo>
                  <a:pt x="2041" y="490"/>
                </a:lnTo>
                <a:lnTo>
                  <a:pt x="2097" y="589"/>
                </a:lnTo>
                <a:close/>
                <a:moveTo>
                  <a:pt x="2211" y="589"/>
                </a:moveTo>
                <a:lnTo>
                  <a:pt x="2268" y="490"/>
                </a:lnTo>
                <a:lnTo>
                  <a:pt x="2154" y="490"/>
                </a:lnTo>
                <a:lnTo>
                  <a:pt x="2211" y="589"/>
                </a:lnTo>
                <a:close/>
                <a:moveTo>
                  <a:pt x="2324" y="589"/>
                </a:moveTo>
                <a:lnTo>
                  <a:pt x="2381" y="490"/>
                </a:lnTo>
                <a:lnTo>
                  <a:pt x="2268" y="490"/>
                </a:lnTo>
                <a:lnTo>
                  <a:pt x="2324" y="589"/>
                </a:lnTo>
                <a:close/>
                <a:moveTo>
                  <a:pt x="2438" y="589"/>
                </a:moveTo>
                <a:lnTo>
                  <a:pt x="2495" y="490"/>
                </a:lnTo>
                <a:lnTo>
                  <a:pt x="2381" y="490"/>
                </a:lnTo>
                <a:lnTo>
                  <a:pt x="2438" y="589"/>
                </a:lnTo>
                <a:close/>
                <a:moveTo>
                  <a:pt x="2551" y="589"/>
                </a:moveTo>
                <a:lnTo>
                  <a:pt x="2607" y="490"/>
                </a:lnTo>
                <a:lnTo>
                  <a:pt x="2495" y="490"/>
                </a:lnTo>
                <a:lnTo>
                  <a:pt x="2551" y="589"/>
                </a:lnTo>
                <a:close/>
                <a:moveTo>
                  <a:pt x="2665" y="589"/>
                </a:moveTo>
                <a:lnTo>
                  <a:pt x="2721" y="490"/>
                </a:lnTo>
                <a:lnTo>
                  <a:pt x="2607" y="490"/>
                </a:lnTo>
                <a:lnTo>
                  <a:pt x="2665" y="589"/>
                </a:lnTo>
                <a:close/>
                <a:moveTo>
                  <a:pt x="2778" y="589"/>
                </a:moveTo>
                <a:lnTo>
                  <a:pt x="2834" y="490"/>
                </a:lnTo>
                <a:lnTo>
                  <a:pt x="2721" y="490"/>
                </a:lnTo>
                <a:lnTo>
                  <a:pt x="2778" y="589"/>
                </a:lnTo>
                <a:close/>
                <a:moveTo>
                  <a:pt x="0" y="589"/>
                </a:moveTo>
                <a:lnTo>
                  <a:pt x="114" y="589"/>
                </a:lnTo>
                <a:lnTo>
                  <a:pt x="57" y="687"/>
                </a:lnTo>
                <a:lnTo>
                  <a:pt x="0" y="589"/>
                </a:lnTo>
                <a:close/>
                <a:moveTo>
                  <a:pt x="171" y="687"/>
                </a:moveTo>
                <a:lnTo>
                  <a:pt x="227" y="589"/>
                </a:lnTo>
                <a:lnTo>
                  <a:pt x="114" y="589"/>
                </a:lnTo>
                <a:lnTo>
                  <a:pt x="171" y="687"/>
                </a:lnTo>
                <a:close/>
                <a:moveTo>
                  <a:pt x="284" y="687"/>
                </a:moveTo>
                <a:lnTo>
                  <a:pt x="340" y="589"/>
                </a:lnTo>
                <a:lnTo>
                  <a:pt x="227" y="589"/>
                </a:lnTo>
                <a:lnTo>
                  <a:pt x="284" y="687"/>
                </a:lnTo>
                <a:close/>
                <a:moveTo>
                  <a:pt x="397" y="687"/>
                </a:moveTo>
                <a:lnTo>
                  <a:pt x="454" y="589"/>
                </a:lnTo>
                <a:lnTo>
                  <a:pt x="340" y="589"/>
                </a:lnTo>
                <a:lnTo>
                  <a:pt x="397" y="687"/>
                </a:lnTo>
                <a:close/>
                <a:moveTo>
                  <a:pt x="510" y="687"/>
                </a:moveTo>
                <a:lnTo>
                  <a:pt x="567" y="589"/>
                </a:lnTo>
                <a:lnTo>
                  <a:pt x="454" y="589"/>
                </a:lnTo>
                <a:lnTo>
                  <a:pt x="510" y="687"/>
                </a:lnTo>
                <a:close/>
                <a:moveTo>
                  <a:pt x="624" y="687"/>
                </a:moveTo>
                <a:lnTo>
                  <a:pt x="681" y="589"/>
                </a:lnTo>
                <a:lnTo>
                  <a:pt x="567" y="589"/>
                </a:lnTo>
                <a:lnTo>
                  <a:pt x="624" y="687"/>
                </a:lnTo>
                <a:close/>
                <a:moveTo>
                  <a:pt x="737" y="687"/>
                </a:moveTo>
                <a:lnTo>
                  <a:pt x="794" y="589"/>
                </a:lnTo>
                <a:lnTo>
                  <a:pt x="681" y="589"/>
                </a:lnTo>
                <a:lnTo>
                  <a:pt x="737" y="687"/>
                </a:lnTo>
                <a:close/>
                <a:moveTo>
                  <a:pt x="851" y="687"/>
                </a:moveTo>
                <a:lnTo>
                  <a:pt x="908" y="589"/>
                </a:lnTo>
                <a:lnTo>
                  <a:pt x="794" y="589"/>
                </a:lnTo>
                <a:lnTo>
                  <a:pt x="851" y="687"/>
                </a:lnTo>
                <a:close/>
                <a:moveTo>
                  <a:pt x="964" y="687"/>
                </a:moveTo>
                <a:lnTo>
                  <a:pt x="1021" y="589"/>
                </a:lnTo>
                <a:lnTo>
                  <a:pt x="908" y="589"/>
                </a:lnTo>
                <a:lnTo>
                  <a:pt x="964" y="687"/>
                </a:lnTo>
                <a:close/>
                <a:moveTo>
                  <a:pt x="1077" y="687"/>
                </a:moveTo>
                <a:lnTo>
                  <a:pt x="1134" y="589"/>
                </a:lnTo>
                <a:lnTo>
                  <a:pt x="1021" y="589"/>
                </a:lnTo>
                <a:lnTo>
                  <a:pt x="1077" y="687"/>
                </a:lnTo>
                <a:close/>
                <a:moveTo>
                  <a:pt x="1191" y="687"/>
                </a:moveTo>
                <a:lnTo>
                  <a:pt x="1247" y="589"/>
                </a:lnTo>
                <a:lnTo>
                  <a:pt x="1134" y="589"/>
                </a:lnTo>
                <a:lnTo>
                  <a:pt x="1191" y="687"/>
                </a:lnTo>
                <a:close/>
                <a:moveTo>
                  <a:pt x="1304" y="687"/>
                </a:moveTo>
                <a:lnTo>
                  <a:pt x="1361" y="589"/>
                </a:lnTo>
                <a:lnTo>
                  <a:pt x="1247" y="589"/>
                </a:lnTo>
                <a:lnTo>
                  <a:pt x="1304" y="687"/>
                </a:lnTo>
                <a:close/>
                <a:moveTo>
                  <a:pt x="1418" y="687"/>
                </a:moveTo>
                <a:lnTo>
                  <a:pt x="1474" y="589"/>
                </a:lnTo>
                <a:lnTo>
                  <a:pt x="1361" y="589"/>
                </a:lnTo>
                <a:lnTo>
                  <a:pt x="1418" y="687"/>
                </a:lnTo>
                <a:close/>
                <a:moveTo>
                  <a:pt x="1531" y="687"/>
                </a:moveTo>
                <a:lnTo>
                  <a:pt x="1587" y="589"/>
                </a:lnTo>
                <a:lnTo>
                  <a:pt x="1474" y="589"/>
                </a:lnTo>
                <a:lnTo>
                  <a:pt x="1531" y="687"/>
                </a:lnTo>
                <a:close/>
                <a:moveTo>
                  <a:pt x="1644" y="687"/>
                </a:moveTo>
                <a:lnTo>
                  <a:pt x="1701" y="589"/>
                </a:lnTo>
                <a:lnTo>
                  <a:pt x="1587" y="589"/>
                </a:lnTo>
                <a:lnTo>
                  <a:pt x="1644" y="687"/>
                </a:lnTo>
                <a:close/>
                <a:moveTo>
                  <a:pt x="1758" y="687"/>
                </a:moveTo>
                <a:lnTo>
                  <a:pt x="1814" y="589"/>
                </a:lnTo>
                <a:lnTo>
                  <a:pt x="1701" y="589"/>
                </a:lnTo>
                <a:lnTo>
                  <a:pt x="1758" y="687"/>
                </a:lnTo>
                <a:close/>
                <a:moveTo>
                  <a:pt x="1871" y="687"/>
                </a:moveTo>
                <a:lnTo>
                  <a:pt x="1928" y="589"/>
                </a:lnTo>
                <a:lnTo>
                  <a:pt x="1814" y="589"/>
                </a:lnTo>
                <a:lnTo>
                  <a:pt x="1871" y="687"/>
                </a:lnTo>
                <a:close/>
                <a:moveTo>
                  <a:pt x="1984" y="687"/>
                </a:moveTo>
                <a:lnTo>
                  <a:pt x="2041" y="589"/>
                </a:lnTo>
                <a:lnTo>
                  <a:pt x="1928" y="589"/>
                </a:lnTo>
                <a:lnTo>
                  <a:pt x="1984" y="687"/>
                </a:lnTo>
                <a:close/>
                <a:moveTo>
                  <a:pt x="2097" y="687"/>
                </a:moveTo>
                <a:lnTo>
                  <a:pt x="2154" y="589"/>
                </a:lnTo>
                <a:lnTo>
                  <a:pt x="2041" y="589"/>
                </a:lnTo>
                <a:lnTo>
                  <a:pt x="2097" y="687"/>
                </a:lnTo>
                <a:close/>
                <a:moveTo>
                  <a:pt x="2211" y="687"/>
                </a:moveTo>
                <a:lnTo>
                  <a:pt x="2268" y="589"/>
                </a:lnTo>
                <a:lnTo>
                  <a:pt x="2154" y="589"/>
                </a:lnTo>
                <a:lnTo>
                  <a:pt x="2211" y="687"/>
                </a:lnTo>
                <a:close/>
                <a:moveTo>
                  <a:pt x="2324" y="687"/>
                </a:moveTo>
                <a:lnTo>
                  <a:pt x="2381" y="589"/>
                </a:lnTo>
                <a:lnTo>
                  <a:pt x="2268" y="589"/>
                </a:lnTo>
                <a:lnTo>
                  <a:pt x="2324" y="687"/>
                </a:lnTo>
                <a:close/>
                <a:moveTo>
                  <a:pt x="2438" y="687"/>
                </a:moveTo>
                <a:lnTo>
                  <a:pt x="2495" y="589"/>
                </a:lnTo>
                <a:lnTo>
                  <a:pt x="2381" y="589"/>
                </a:lnTo>
                <a:lnTo>
                  <a:pt x="2438" y="687"/>
                </a:lnTo>
                <a:close/>
                <a:moveTo>
                  <a:pt x="2551" y="687"/>
                </a:moveTo>
                <a:lnTo>
                  <a:pt x="2607" y="589"/>
                </a:lnTo>
                <a:lnTo>
                  <a:pt x="2495" y="589"/>
                </a:lnTo>
                <a:lnTo>
                  <a:pt x="2551" y="687"/>
                </a:lnTo>
                <a:close/>
                <a:moveTo>
                  <a:pt x="2665" y="687"/>
                </a:moveTo>
                <a:lnTo>
                  <a:pt x="2721" y="589"/>
                </a:lnTo>
                <a:lnTo>
                  <a:pt x="2607" y="589"/>
                </a:lnTo>
                <a:lnTo>
                  <a:pt x="2665" y="687"/>
                </a:lnTo>
                <a:close/>
                <a:moveTo>
                  <a:pt x="2778" y="687"/>
                </a:moveTo>
                <a:lnTo>
                  <a:pt x="2834" y="589"/>
                </a:lnTo>
                <a:lnTo>
                  <a:pt x="2721" y="589"/>
                </a:lnTo>
                <a:lnTo>
                  <a:pt x="2778" y="687"/>
                </a:lnTo>
                <a:close/>
                <a:moveTo>
                  <a:pt x="0" y="687"/>
                </a:moveTo>
                <a:lnTo>
                  <a:pt x="114" y="687"/>
                </a:lnTo>
                <a:lnTo>
                  <a:pt x="57" y="785"/>
                </a:lnTo>
                <a:lnTo>
                  <a:pt x="0" y="687"/>
                </a:lnTo>
                <a:close/>
                <a:moveTo>
                  <a:pt x="171" y="785"/>
                </a:moveTo>
                <a:lnTo>
                  <a:pt x="227" y="687"/>
                </a:lnTo>
                <a:lnTo>
                  <a:pt x="114" y="687"/>
                </a:lnTo>
                <a:lnTo>
                  <a:pt x="171" y="785"/>
                </a:lnTo>
                <a:close/>
                <a:moveTo>
                  <a:pt x="284" y="785"/>
                </a:moveTo>
                <a:lnTo>
                  <a:pt x="340" y="687"/>
                </a:lnTo>
                <a:lnTo>
                  <a:pt x="227" y="687"/>
                </a:lnTo>
                <a:lnTo>
                  <a:pt x="284" y="785"/>
                </a:lnTo>
                <a:close/>
                <a:moveTo>
                  <a:pt x="397" y="785"/>
                </a:moveTo>
                <a:lnTo>
                  <a:pt x="454" y="687"/>
                </a:lnTo>
                <a:lnTo>
                  <a:pt x="340" y="687"/>
                </a:lnTo>
                <a:lnTo>
                  <a:pt x="397" y="785"/>
                </a:lnTo>
                <a:close/>
                <a:moveTo>
                  <a:pt x="510" y="785"/>
                </a:moveTo>
                <a:lnTo>
                  <a:pt x="567" y="687"/>
                </a:lnTo>
                <a:lnTo>
                  <a:pt x="454" y="687"/>
                </a:lnTo>
                <a:lnTo>
                  <a:pt x="510" y="785"/>
                </a:lnTo>
                <a:close/>
                <a:moveTo>
                  <a:pt x="624" y="785"/>
                </a:moveTo>
                <a:lnTo>
                  <a:pt x="681" y="687"/>
                </a:lnTo>
                <a:lnTo>
                  <a:pt x="567" y="687"/>
                </a:lnTo>
                <a:lnTo>
                  <a:pt x="624" y="785"/>
                </a:lnTo>
                <a:close/>
                <a:moveTo>
                  <a:pt x="737" y="785"/>
                </a:moveTo>
                <a:lnTo>
                  <a:pt x="794" y="687"/>
                </a:lnTo>
                <a:lnTo>
                  <a:pt x="681" y="687"/>
                </a:lnTo>
                <a:lnTo>
                  <a:pt x="737" y="785"/>
                </a:lnTo>
                <a:close/>
                <a:moveTo>
                  <a:pt x="851" y="785"/>
                </a:moveTo>
                <a:lnTo>
                  <a:pt x="908" y="687"/>
                </a:lnTo>
                <a:lnTo>
                  <a:pt x="794" y="687"/>
                </a:lnTo>
                <a:lnTo>
                  <a:pt x="851" y="785"/>
                </a:lnTo>
                <a:close/>
                <a:moveTo>
                  <a:pt x="964" y="785"/>
                </a:moveTo>
                <a:lnTo>
                  <a:pt x="1021" y="687"/>
                </a:lnTo>
                <a:lnTo>
                  <a:pt x="908" y="687"/>
                </a:lnTo>
                <a:lnTo>
                  <a:pt x="964" y="785"/>
                </a:lnTo>
                <a:close/>
                <a:moveTo>
                  <a:pt x="1077" y="785"/>
                </a:moveTo>
                <a:lnTo>
                  <a:pt x="1134" y="687"/>
                </a:lnTo>
                <a:lnTo>
                  <a:pt x="1021" y="687"/>
                </a:lnTo>
                <a:lnTo>
                  <a:pt x="1077" y="785"/>
                </a:lnTo>
                <a:close/>
                <a:moveTo>
                  <a:pt x="1191" y="785"/>
                </a:moveTo>
                <a:lnTo>
                  <a:pt x="1247" y="687"/>
                </a:lnTo>
                <a:lnTo>
                  <a:pt x="1134" y="687"/>
                </a:lnTo>
                <a:lnTo>
                  <a:pt x="1191" y="785"/>
                </a:lnTo>
                <a:close/>
                <a:moveTo>
                  <a:pt x="1304" y="785"/>
                </a:moveTo>
                <a:lnTo>
                  <a:pt x="1361" y="687"/>
                </a:lnTo>
                <a:lnTo>
                  <a:pt x="1247" y="687"/>
                </a:lnTo>
                <a:lnTo>
                  <a:pt x="1304" y="785"/>
                </a:lnTo>
                <a:close/>
                <a:moveTo>
                  <a:pt x="1418" y="785"/>
                </a:moveTo>
                <a:lnTo>
                  <a:pt x="1474" y="687"/>
                </a:lnTo>
                <a:lnTo>
                  <a:pt x="1361" y="687"/>
                </a:lnTo>
                <a:lnTo>
                  <a:pt x="1418" y="785"/>
                </a:lnTo>
                <a:close/>
                <a:moveTo>
                  <a:pt x="1531" y="785"/>
                </a:moveTo>
                <a:lnTo>
                  <a:pt x="1587" y="687"/>
                </a:lnTo>
                <a:lnTo>
                  <a:pt x="1474" y="687"/>
                </a:lnTo>
                <a:lnTo>
                  <a:pt x="1531" y="785"/>
                </a:lnTo>
                <a:close/>
                <a:moveTo>
                  <a:pt x="1644" y="785"/>
                </a:moveTo>
                <a:lnTo>
                  <a:pt x="1701" y="687"/>
                </a:lnTo>
                <a:lnTo>
                  <a:pt x="1587" y="687"/>
                </a:lnTo>
                <a:lnTo>
                  <a:pt x="1644" y="785"/>
                </a:lnTo>
                <a:close/>
                <a:moveTo>
                  <a:pt x="1758" y="785"/>
                </a:moveTo>
                <a:lnTo>
                  <a:pt x="1814" y="687"/>
                </a:lnTo>
                <a:lnTo>
                  <a:pt x="1701" y="687"/>
                </a:lnTo>
                <a:lnTo>
                  <a:pt x="1758" y="785"/>
                </a:lnTo>
                <a:close/>
                <a:moveTo>
                  <a:pt x="1871" y="785"/>
                </a:moveTo>
                <a:lnTo>
                  <a:pt x="1928" y="687"/>
                </a:lnTo>
                <a:lnTo>
                  <a:pt x="1814" y="687"/>
                </a:lnTo>
                <a:lnTo>
                  <a:pt x="1871" y="785"/>
                </a:lnTo>
                <a:close/>
                <a:moveTo>
                  <a:pt x="1984" y="785"/>
                </a:moveTo>
                <a:lnTo>
                  <a:pt x="2041" y="687"/>
                </a:lnTo>
                <a:lnTo>
                  <a:pt x="1928" y="687"/>
                </a:lnTo>
                <a:lnTo>
                  <a:pt x="1984" y="785"/>
                </a:lnTo>
                <a:close/>
                <a:moveTo>
                  <a:pt x="2097" y="785"/>
                </a:moveTo>
                <a:lnTo>
                  <a:pt x="2154" y="687"/>
                </a:lnTo>
                <a:lnTo>
                  <a:pt x="2041" y="687"/>
                </a:lnTo>
                <a:lnTo>
                  <a:pt x="2097" y="785"/>
                </a:lnTo>
                <a:close/>
                <a:moveTo>
                  <a:pt x="2211" y="785"/>
                </a:moveTo>
                <a:lnTo>
                  <a:pt x="2268" y="687"/>
                </a:lnTo>
                <a:lnTo>
                  <a:pt x="2154" y="687"/>
                </a:lnTo>
                <a:lnTo>
                  <a:pt x="2211" y="785"/>
                </a:lnTo>
                <a:close/>
                <a:moveTo>
                  <a:pt x="2324" y="785"/>
                </a:moveTo>
                <a:lnTo>
                  <a:pt x="2381" y="687"/>
                </a:lnTo>
                <a:lnTo>
                  <a:pt x="2268" y="687"/>
                </a:lnTo>
                <a:lnTo>
                  <a:pt x="2324" y="785"/>
                </a:lnTo>
                <a:close/>
                <a:moveTo>
                  <a:pt x="2438" y="785"/>
                </a:moveTo>
                <a:lnTo>
                  <a:pt x="2495" y="687"/>
                </a:lnTo>
                <a:lnTo>
                  <a:pt x="2381" y="687"/>
                </a:lnTo>
                <a:lnTo>
                  <a:pt x="2438" y="785"/>
                </a:lnTo>
                <a:close/>
                <a:moveTo>
                  <a:pt x="2551" y="785"/>
                </a:moveTo>
                <a:lnTo>
                  <a:pt x="2607" y="687"/>
                </a:lnTo>
                <a:lnTo>
                  <a:pt x="2495" y="687"/>
                </a:lnTo>
                <a:lnTo>
                  <a:pt x="2551" y="785"/>
                </a:lnTo>
                <a:close/>
                <a:moveTo>
                  <a:pt x="2665" y="785"/>
                </a:moveTo>
                <a:lnTo>
                  <a:pt x="2721" y="687"/>
                </a:lnTo>
                <a:lnTo>
                  <a:pt x="2607" y="687"/>
                </a:lnTo>
                <a:lnTo>
                  <a:pt x="2665" y="785"/>
                </a:lnTo>
                <a:close/>
                <a:moveTo>
                  <a:pt x="2778" y="785"/>
                </a:moveTo>
                <a:lnTo>
                  <a:pt x="2834" y="687"/>
                </a:lnTo>
                <a:lnTo>
                  <a:pt x="2721" y="687"/>
                </a:lnTo>
                <a:lnTo>
                  <a:pt x="2778" y="785"/>
                </a:lnTo>
                <a:close/>
                <a:moveTo>
                  <a:pt x="0" y="785"/>
                </a:moveTo>
                <a:lnTo>
                  <a:pt x="114" y="785"/>
                </a:lnTo>
                <a:lnTo>
                  <a:pt x="57" y="883"/>
                </a:lnTo>
                <a:lnTo>
                  <a:pt x="0" y="785"/>
                </a:lnTo>
                <a:close/>
                <a:moveTo>
                  <a:pt x="171" y="883"/>
                </a:moveTo>
                <a:lnTo>
                  <a:pt x="227" y="785"/>
                </a:lnTo>
                <a:lnTo>
                  <a:pt x="114" y="785"/>
                </a:lnTo>
                <a:lnTo>
                  <a:pt x="171" y="883"/>
                </a:lnTo>
                <a:close/>
                <a:moveTo>
                  <a:pt x="284" y="883"/>
                </a:moveTo>
                <a:lnTo>
                  <a:pt x="340" y="785"/>
                </a:lnTo>
                <a:lnTo>
                  <a:pt x="227" y="785"/>
                </a:lnTo>
                <a:lnTo>
                  <a:pt x="284" y="883"/>
                </a:lnTo>
                <a:close/>
                <a:moveTo>
                  <a:pt x="397" y="883"/>
                </a:moveTo>
                <a:lnTo>
                  <a:pt x="454" y="785"/>
                </a:lnTo>
                <a:lnTo>
                  <a:pt x="340" y="785"/>
                </a:lnTo>
                <a:lnTo>
                  <a:pt x="397" y="883"/>
                </a:lnTo>
                <a:close/>
                <a:moveTo>
                  <a:pt x="510" y="883"/>
                </a:moveTo>
                <a:lnTo>
                  <a:pt x="567" y="785"/>
                </a:lnTo>
                <a:lnTo>
                  <a:pt x="454" y="785"/>
                </a:lnTo>
                <a:lnTo>
                  <a:pt x="510" y="883"/>
                </a:lnTo>
                <a:close/>
                <a:moveTo>
                  <a:pt x="624" y="883"/>
                </a:moveTo>
                <a:lnTo>
                  <a:pt x="681" y="785"/>
                </a:lnTo>
                <a:lnTo>
                  <a:pt x="567" y="785"/>
                </a:lnTo>
                <a:lnTo>
                  <a:pt x="624" y="883"/>
                </a:lnTo>
                <a:close/>
                <a:moveTo>
                  <a:pt x="737" y="883"/>
                </a:moveTo>
                <a:lnTo>
                  <a:pt x="794" y="785"/>
                </a:lnTo>
                <a:lnTo>
                  <a:pt x="681" y="785"/>
                </a:lnTo>
                <a:lnTo>
                  <a:pt x="737" y="883"/>
                </a:lnTo>
                <a:close/>
                <a:moveTo>
                  <a:pt x="851" y="883"/>
                </a:moveTo>
                <a:lnTo>
                  <a:pt x="908" y="785"/>
                </a:lnTo>
                <a:lnTo>
                  <a:pt x="794" y="785"/>
                </a:lnTo>
                <a:lnTo>
                  <a:pt x="851" y="883"/>
                </a:lnTo>
                <a:close/>
                <a:moveTo>
                  <a:pt x="964" y="883"/>
                </a:moveTo>
                <a:lnTo>
                  <a:pt x="1021" y="785"/>
                </a:lnTo>
                <a:lnTo>
                  <a:pt x="908" y="785"/>
                </a:lnTo>
                <a:lnTo>
                  <a:pt x="964" y="883"/>
                </a:lnTo>
                <a:close/>
                <a:moveTo>
                  <a:pt x="1077" y="883"/>
                </a:moveTo>
                <a:lnTo>
                  <a:pt x="1134" y="785"/>
                </a:lnTo>
                <a:lnTo>
                  <a:pt x="1021" y="785"/>
                </a:lnTo>
                <a:lnTo>
                  <a:pt x="1077" y="883"/>
                </a:lnTo>
                <a:close/>
                <a:moveTo>
                  <a:pt x="1191" y="883"/>
                </a:moveTo>
                <a:lnTo>
                  <a:pt x="1247" y="785"/>
                </a:lnTo>
                <a:lnTo>
                  <a:pt x="1134" y="785"/>
                </a:lnTo>
                <a:lnTo>
                  <a:pt x="1191" y="883"/>
                </a:lnTo>
                <a:close/>
                <a:moveTo>
                  <a:pt x="1304" y="883"/>
                </a:moveTo>
                <a:lnTo>
                  <a:pt x="1361" y="785"/>
                </a:lnTo>
                <a:lnTo>
                  <a:pt x="1247" y="785"/>
                </a:lnTo>
                <a:lnTo>
                  <a:pt x="1304" y="883"/>
                </a:lnTo>
                <a:close/>
                <a:moveTo>
                  <a:pt x="1418" y="883"/>
                </a:moveTo>
                <a:lnTo>
                  <a:pt x="1474" y="785"/>
                </a:lnTo>
                <a:lnTo>
                  <a:pt x="1361" y="785"/>
                </a:lnTo>
                <a:lnTo>
                  <a:pt x="1418" y="883"/>
                </a:lnTo>
                <a:close/>
                <a:moveTo>
                  <a:pt x="1531" y="883"/>
                </a:moveTo>
                <a:lnTo>
                  <a:pt x="1587" y="785"/>
                </a:lnTo>
                <a:lnTo>
                  <a:pt x="1474" y="785"/>
                </a:lnTo>
                <a:lnTo>
                  <a:pt x="1531" y="883"/>
                </a:lnTo>
                <a:close/>
                <a:moveTo>
                  <a:pt x="1644" y="883"/>
                </a:moveTo>
                <a:lnTo>
                  <a:pt x="1701" y="785"/>
                </a:lnTo>
                <a:lnTo>
                  <a:pt x="1587" y="785"/>
                </a:lnTo>
                <a:lnTo>
                  <a:pt x="1644" y="883"/>
                </a:lnTo>
                <a:close/>
                <a:moveTo>
                  <a:pt x="1758" y="883"/>
                </a:moveTo>
                <a:lnTo>
                  <a:pt x="1814" y="785"/>
                </a:lnTo>
                <a:lnTo>
                  <a:pt x="1701" y="785"/>
                </a:lnTo>
                <a:lnTo>
                  <a:pt x="1758" y="883"/>
                </a:lnTo>
                <a:close/>
                <a:moveTo>
                  <a:pt x="1871" y="883"/>
                </a:moveTo>
                <a:lnTo>
                  <a:pt x="1928" y="785"/>
                </a:lnTo>
                <a:lnTo>
                  <a:pt x="1814" y="785"/>
                </a:lnTo>
                <a:lnTo>
                  <a:pt x="1871" y="883"/>
                </a:lnTo>
                <a:close/>
                <a:moveTo>
                  <a:pt x="1984" y="883"/>
                </a:moveTo>
                <a:lnTo>
                  <a:pt x="2041" y="785"/>
                </a:lnTo>
                <a:lnTo>
                  <a:pt x="1928" y="785"/>
                </a:lnTo>
                <a:lnTo>
                  <a:pt x="1984" y="883"/>
                </a:lnTo>
                <a:close/>
                <a:moveTo>
                  <a:pt x="2097" y="883"/>
                </a:moveTo>
                <a:lnTo>
                  <a:pt x="2154" y="785"/>
                </a:lnTo>
                <a:lnTo>
                  <a:pt x="2041" y="785"/>
                </a:lnTo>
                <a:lnTo>
                  <a:pt x="2097" y="883"/>
                </a:lnTo>
                <a:close/>
                <a:moveTo>
                  <a:pt x="2211" y="883"/>
                </a:moveTo>
                <a:lnTo>
                  <a:pt x="2268" y="785"/>
                </a:lnTo>
                <a:lnTo>
                  <a:pt x="2154" y="785"/>
                </a:lnTo>
                <a:lnTo>
                  <a:pt x="2211" y="883"/>
                </a:lnTo>
                <a:close/>
                <a:moveTo>
                  <a:pt x="2324" y="883"/>
                </a:moveTo>
                <a:lnTo>
                  <a:pt x="2381" y="785"/>
                </a:lnTo>
                <a:lnTo>
                  <a:pt x="2268" y="785"/>
                </a:lnTo>
                <a:lnTo>
                  <a:pt x="2324" y="883"/>
                </a:lnTo>
                <a:close/>
                <a:moveTo>
                  <a:pt x="2438" y="883"/>
                </a:moveTo>
                <a:lnTo>
                  <a:pt x="2495" y="785"/>
                </a:lnTo>
                <a:lnTo>
                  <a:pt x="2381" y="785"/>
                </a:lnTo>
                <a:lnTo>
                  <a:pt x="2438" y="883"/>
                </a:lnTo>
                <a:close/>
                <a:moveTo>
                  <a:pt x="2551" y="883"/>
                </a:moveTo>
                <a:lnTo>
                  <a:pt x="2607" y="785"/>
                </a:lnTo>
                <a:lnTo>
                  <a:pt x="2495" y="785"/>
                </a:lnTo>
                <a:lnTo>
                  <a:pt x="2551" y="883"/>
                </a:lnTo>
                <a:close/>
                <a:moveTo>
                  <a:pt x="2665" y="883"/>
                </a:moveTo>
                <a:lnTo>
                  <a:pt x="2721" y="785"/>
                </a:lnTo>
                <a:lnTo>
                  <a:pt x="2607" y="785"/>
                </a:lnTo>
                <a:lnTo>
                  <a:pt x="2665" y="883"/>
                </a:lnTo>
                <a:close/>
                <a:moveTo>
                  <a:pt x="2778" y="883"/>
                </a:moveTo>
                <a:lnTo>
                  <a:pt x="2834" y="785"/>
                </a:lnTo>
                <a:lnTo>
                  <a:pt x="2721" y="785"/>
                </a:lnTo>
                <a:lnTo>
                  <a:pt x="2778" y="883"/>
                </a:lnTo>
                <a:close/>
                <a:moveTo>
                  <a:pt x="0" y="883"/>
                </a:moveTo>
                <a:lnTo>
                  <a:pt x="114" y="883"/>
                </a:lnTo>
                <a:lnTo>
                  <a:pt x="57" y="981"/>
                </a:lnTo>
                <a:lnTo>
                  <a:pt x="0" y="883"/>
                </a:lnTo>
                <a:close/>
                <a:moveTo>
                  <a:pt x="171" y="981"/>
                </a:moveTo>
                <a:lnTo>
                  <a:pt x="227" y="883"/>
                </a:lnTo>
                <a:lnTo>
                  <a:pt x="114" y="883"/>
                </a:lnTo>
                <a:lnTo>
                  <a:pt x="171" y="981"/>
                </a:lnTo>
                <a:close/>
                <a:moveTo>
                  <a:pt x="284" y="981"/>
                </a:moveTo>
                <a:lnTo>
                  <a:pt x="340" y="883"/>
                </a:lnTo>
                <a:lnTo>
                  <a:pt x="227" y="883"/>
                </a:lnTo>
                <a:lnTo>
                  <a:pt x="284" y="981"/>
                </a:lnTo>
                <a:close/>
                <a:moveTo>
                  <a:pt x="397" y="981"/>
                </a:moveTo>
                <a:lnTo>
                  <a:pt x="454" y="883"/>
                </a:lnTo>
                <a:lnTo>
                  <a:pt x="340" y="883"/>
                </a:lnTo>
                <a:lnTo>
                  <a:pt x="397" y="981"/>
                </a:lnTo>
                <a:close/>
                <a:moveTo>
                  <a:pt x="510" y="981"/>
                </a:moveTo>
                <a:lnTo>
                  <a:pt x="567" y="883"/>
                </a:lnTo>
                <a:lnTo>
                  <a:pt x="454" y="883"/>
                </a:lnTo>
                <a:lnTo>
                  <a:pt x="510" y="981"/>
                </a:lnTo>
                <a:close/>
                <a:moveTo>
                  <a:pt x="624" y="981"/>
                </a:moveTo>
                <a:lnTo>
                  <a:pt x="681" y="883"/>
                </a:lnTo>
                <a:lnTo>
                  <a:pt x="567" y="883"/>
                </a:lnTo>
                <a:lnTo>
                  <a:pt x="624" y="981"/>
                </a:lnTo>
                <a:close/>
                <a:moveTo>
                  <a:pt x="737" y="981"/>
                </a:moveTo>
                <a:lnTo>
                  <a:pt x="794" y="883"/>
                </a:lnTo>
                <a:lnTo>
                  <a:pt x="681" y="883"/>
                </a:lnTo>
                <a:lnTo>
                  <a:pt x="737" y="981"/>
                </a:lnTo>
                <a:close/>
                <a:moveTo>
                  <a:pt x="851" y="981"/>
                </a:moveTo>
                <a:lnTo>
                  <a:pt x="908" y="883"/>
                </a:lnTo>
                <a:lnTo>
                  <a:pt x="794" y="883"/>
                </a:lnTo>
                <a:lnTo>
                  <a:pt x="851" y="981"/>
                </a:lnTo>
                <a:close/>
                <a:moveTo>
                  <a:pt x="964" y="981"/>
                </a:moveTo>
                <a:lnTo>
                  <a:pt x="1021" y="883"/>
                </a:lnTo>
                <a:lnTo>
                  <a:pt x="908" y="883"/>
                </a:lnTo>
                <a:lnTo>
                  <a:pt x="964" y="981"/>
                </a:lnTo>
                <a:close/>
                <a:moveTo>
                  <a:pt x="1077" y="981"/>
                </a:moveTo>
                <a:lnTo>
                  <a:pt x="1134" y="883"/>
                </a:lnTo>
                <a:lnTo>
                  <a:pt x="1021" y="883"/>
                </a:lnTo>
                <a:lnTo>
                  <a:pt x="1077" y="981"/>
                </a:lnTo>
                <a:close/>
                <a:moveTo>
                  <a:pt x="1191" y="981"/>
                </a:moveTo>
                <a:lnTo>
                  <a:pt x="1247" y="883"/>
                </a:lnTo>
                <a:lnTo>
                  <a:pt x="1134" y="883"/>
                </a:lnTo>
                <a:lnTo>
                  <a:pt x="1191" y="981"/>
                </a:lnTo>
                <a:close/>
                <a:moveTo>
                  <a:pt x="1304" y="981"/>
                </a:moveTo>
                <a:lnTo>
                  <a:pt x="1361" y="883"/>
                </a:lnTo>
                <a:lnTo>
                  <a:pt x="1247" y="883"/>
                </a:lnTo>
                <a:lnTo>
                  <a:pt x="1304" y="981"/>
                </a:lnTo>
                <a:close/>
                <a:moveTo>
                  <a:pt x="1418" y="981"/>
                </a:moveTo>
                <a:lnTo>
                  <a:pt x="1474" y="883"/>
                </a:lnTo>
                <a:lnTo>
                  <a:pt x="1361" y="883"/>
                </a:lnTo>
                <a:lnTo>
                  <a:pt x="1418" y="981"/>
                </a:lnTo>
                <a:close/>
                <a:moveTo>
                  <a:pt x="1531" y="981"/>
                </a:moveTo>
                <a:lnTo>
                  <a:pt x="1587" y="883"/>
                </a:lnTo>
                <a:lnTo>
                  <a:pt x="1474" y="883"/>
                </a:lnTo>
                <a:lnTo>
                  <a:pt x="1531" y="981"/>
                </a:lnTo>
                <a:close/>
                <a:moveTo>
                  <a:pt x="1644" y="981"/>
                </a:moveTo>
                <a:lnTo>
                  <a:pt x="1701" y="883"/>
                </a:lnTo>
                <a:lnTo>
                  <a:pt x="1587" y="883"/>
                </a:lnTo>
                <a:lnTo>
                  <a:pt x="1644" y="981"/>
                </a:lnTo>
                <a:close/>
                <a:moveTo>
                  <a:pt x="1758" y="981"/>
                </a:moveTo>
                <a:lnTo>
                  <a:pt x="1814" y="883"/>
                </a:lnTo>
                <a:lnTo>
                  <a:pt x="1701" y="883"/>
                </a:lnTo>
                <a:lnTo>
                  <a:pt x="1758" y="981"/>
                </a:lnTo>
                <a:close/>
                <a:moveTo>
                  <a:pt x="1871" y="981"/>
                </a:moveTo>
                <a:lnTo>
                  <a:pt x="1928" y="883"/>
                </a:lnTo>
                <a:lnTo>
                  <a:pt x="1814" y="883"/>
                </a:lnTo>
                <a:lnTo>
                  <a:pt x="1871" y="981"/>
                </a:lnTo>
                <a:close/>
                <a:moveTo>
                  <a:pt x="1984" y="981"/>
                </a:moveTo>
                <a:lnTo>
                  <a:pt x="2041" y="883"/>
                </a:lnTo>
                <a:lnTo>
                  <a:pt x="1928" y="883"/>
                </a:lnTo>
                <a:lnTo>
                  <a:pt x="1984" y="981"/>
                </a:lnTo>
                <a:close/>
                <a:moveTo>
                  <a:pt x="2097" y="981"/>
                </a:moveTo>
                <a:lnTo>
                  <a:pt x="2154" y="883"/>
                </a:lnTo>
                <a:lnTo>
                  <a:pt x="2041" y="883"/>
                </a:lnTo>
                <a:lnTo>
                  <a:pt x="2097" y="981"/>
                </a:lnTo>
                <a:close/>
                <a:moveTo>
                  <a:pt x="2211" y="981"/>
                </a:moveTo>
                <a:lnTo>
                  <a:pt x="2268" y="883"/>
                </a:lnTo>
                <a:lnTo>
                  <a:pt x="2154" y="883"/>
                </a:lnTo>
                <a:lnTo>
                  <a:pt x="2211" y="981"/>
                </a:lnTo>
                <a:close/>
                <a:moveTo>
                  <a:pt x="2324" y="981"/>
                </a:moveTo>
                <a:lnTo>
                  <a:pt x="2381" y="883"/>
                </a:lnTo>
                <a:lnTo>
                  <a:pt x="2268" y="883"/>
                </a:lnTo>
                <a:lnTo>
                  <a:pt x="2324" y="981"/>
                </a:lnTo>
                <a:close/>
                <a:moveTo>
                  <a:pt x="2438" y="981"/>
                </a:moveTo>
                <a:lnTo>
                  <a:pt x="2495" y="883"/>
                </a:lnTo>
                <a:lnTo>
                  <a:pt x="2381" y="883"/>
                </a:lnTo>
                <a:lnTo>
                  <a:pt x="2438" y="981"/>
                </a:lnTo>
                <a:close/>
                <a:moveTo>
                  <a:pt x="2551" y="981"/>
                </a:moveTo>
                <a:lnTo>
                  <a:pt x="2607" y="883"/>
                </a:lnTo>
                <a:lnTo>
                  <a:pt x="2495" y="883"/>
                </a:lnTo>
                <a:lnTo>
                  <a:pt x="2551" y="981"/>
                </a:lnTo>
                <a:close/>
                <a:moveTo>
                  <a:pt x="2665" y="981"/>
                </a:moveTo>
                <a:lnTo>
                  <a:pt x="2721" y="883"/>
                </a:lnTo>
                <a:lnTo>
                  <a:pt x="2607" y="883"/>
                </a:lnTo>
                <a:lnTo>
                  <a:pt x="2665" y="981"/>
                </a:lnTo>
                <a:close/>
                <a:moveTo>
                  <a:pt x="2778" y="981"/>
                </a:moveTo>
                <a:lnTo>
                  <a:pt x="2834" y="883"/>
                </a:lnTo>
                <a:lnTo>
                  <a:pt x="2721" y="883"/>
                </a:lnTo>
                <a:lnTo>
                  <a:pt x="2778" y="981"/>
                </a:lnTo>
                <a:close/>
                <a:moveTo>
                  <a:pt x="0" y="981"/>
                </a:moveTo>
                <a:lnTo>
                  <a:pt x="114" y="981"/>
                </a:lnTo>
                <a:lnTo>
                  <a:pt x="57" y="1079"/>
                </a:lnTo>
                <a:lnTo>
                  <a:pt x="0" y="981"/>
                </a:lnTo>
                <a:close/>
                <a:moveTo>
                  <a:pt x="171" y="1079"/>
                </a:moveTo>
                <a:lnTo>
                  <a:pt x="227" y="981"/>
                </a:lnTo>
                <a:lnTo>
                  <a:pt x="114" y="981"/>
                </a:lnTo>
                <a:lnTo>
                  <a:pt x="171" y="1079"/>
                </a:lnTo>
                <a:close/>
                <a:moveTo>
                  <a:pt x="284" y="1079"/>
                </a:moveTo>
                <a:lnTo>
                  <a:pt x="340" y="981"/>
                </a:lnTo>
                <a:lnTo>
                  <a:pt x="227" y="981"/>
                </a:lnTo>
                <a:lnTo>
                  <a:pt x="284" y="1079"/>
                </a:lnTo>
                <a:close/>
                <a:moveTo>
                  <a:pt x="397" y="1079"/>
                </a:moveTo>
                <a:lnTo>
                  <a:pt x="454" y="981"/>
                </a:lnTo>
                <a:lnTo>
                  <a:pt x="340" y="981"/>
                </a:lnTo>
                <a:lnTo>
                  <a:pt x="397" y="1079"/>
                </a:lnTo>
                <a:close/>
                <a:moveTo>
                  <a:pt x="510" y="1079"/>
                </a:moveTo>
                <a:lnTo>
                  <a:pt x="567" y="981"/>
                </a:lnTo>
                <a:lnTo>
                  <a:pt x="454" y="981"/>
                </a:lnTo>
                <a:lnTo>
                  <a:pt x="510" y="1079"/>
                </a:lnTo>
                <a:close/>
                <a:moveTo>
                  <a:pt x="624" y="1079"/>
                </a:moveTo>
                <a:lnTo>
                  <a:pt x="681" y="981"/>
                </a:lnTo>
                <a:lnTo>
                  <a:pt x="567" y="981"/>
                </a:lnTo>
                <a:lnTo>
                  <a:pt x="624" y="1079"/>
                </a:lnTo>
                <a:close/>
                <a:moveTo>
                  <a:pt x="737" y="1079"/>
                </a:moveTo>
                <a:lnTo>
                  <a:pt x="794" y="981"/>
                </a:lnTo>
                <a:lnTo>
                  <a:pt x="681" y="981"/>
                </a:lnTo>
                <a:lnTo>
                  <a:pt x="737" y="1079"/>
                </a:lnTo>
                <a:close/>
                <a:moveTo>
                  <a:pt x="851" y="1079"/>
                </a:moveTo>
                <a:lnTo>
                  <a:pt x="908" y="981"/>
                </a:lnTo>
                <a:lnTo>
                  <a:pt x="794" y="981"/>
                </a:lnTo>
                <a:lnTo>
                  <a:pt x="851" y="1079"/>
                </a:lnTo>
                <a:close/>
                <a:moveTo>
                  <a:pt x="964" y="1079"/>
                </a:moveTo>
                <a:lnTo>
                  <a:pt x="1021" y="981"/>
                </a:lnTo>
                <a:lnTo>
                  <a:pt x="908" y="981"/>
                </a:lnTo>
                <a:lnTo>
                  <a:pt x="964" y="1079"/>
                </a:lnTo>
                <a:close/>
                <a:moveTo>
                  <a:pt x="1077" y="1079"/>
                </a:moveTo>
                <a:lnTo>
                  <a:pt x="1134" y="981"/>
                </a:lnTo>
                <a:lnTo>
                  <a:pt x="1021" y="981"/>
                </a:lnTo>
                <a:lnTo>
                  <a:pt x="1077" y="1079"/>
                </a:lnTo>
                <a:close/>
                <a:moveTo>
                  <a:pt x="1191" y="1079"/>
                </a:moveTo>
                <a:lnTo>
                  <a:pt x="1247" y="981"/>
                </a:lnTo>
                <a:lnTo>
                  <a:pt x="1134" y="981"/>
                </a:lnTo>
                <a:lnTo>
                  <a:pt x="1191" y="1079"/>
                </a:lnTo>
                <a:close/>
                <a:moveTo>
                  <a:pt x="1304" y="1079"/>
                </a:moveTo>
                <a:lnTo>
                  <a:pt x="1361" y="981"/>
                </a:lnTo>
                <a:lnTo>
                  <a:pt x="1247" y="981"/>
                </a:lnTo>
                <a:lnTo>
                  <a:pt x="1304" y="1079"/>
                </a:lnTo>
                <a:close/>
                <a:moveTo>
                  <a:pt x="1418" y="1079"/>
                </a:moveTo>
                <a:lnTo>
                  <a:pt x="1474" y="981"/>
                </a:lnTo>
                <a:lnTo>
                  <a:pt x="1361" y="981"/>
                </a:lnTo>
                <a:lnTo>
                  <a:pt x="1418" y="1079"/>
                </a:lnTo>
                <a:close/>
                <a:moveTo>
                  <a:pt x="1531" y="1079"/>
                </a:moveTo>
                <a:lnTo>
                  <a:pt x="1587" y="981"/>
                </a:lnTo>
                <a:lnTo>
                  <a:pt x="1474" y="981"/>
                </a:lnTo>
                <a:lnTo>
                  <a:pt x="1531" y="1079"/>
                </a:lnTo>
                <a:close/>
                <a:moveTo>
                  <a:pt x="1644" y="1079"/>
                </a:moveTo>
                <a:lnTo>
                  <a:pt x="1701" y="981"/>
                </a:lnTo>
                <a:lnTo>
                  <a:pt x="1587" y="981"/>
                </a:lnTo>
                <a:lnTo>
                  <a:pt x="1644" y="1079"/>
                </a:lnTo>
                <a:close/>
                <a:moveTo>
                  <a:pt x="1758" y="1079"/>
                </a:moveTo>
                <a:lnTo>
                  <a:pt x="1814" y="981"/>
                </a:lnTo>
                <a:lnTo>
                  <a:pt x="1701" y="981"/>
                </a:lnTo>
                <a:lnTo>
                  <a:pt x="1758" y="1079"/>
                </a:lnTo>
                <a:close/>
                <a:moveTo>
                  <a:pt x="1871" y="1079"/>
                </a:moveTo>
                <a:lnTo>
                  <a:pt x="1928" y="981"/>
                </a:lnTo>
                <a:lnTo>
                  <a:pt x="1814" y="981"/>
                </a:lnTo>
                <a:lnTo>
                  <a:pt x="1871" y="1079"/>
                </a:lnTo>
                <a:close/>
                <a:moveTo>
                  <a:pt x="1984" y="1079"/>
                </a:moveTo>
                <a:lnTo>
                  <a:pt x="2041" y="981"/>
                </a:lnTo>
                <a:lnTo>
                  <a:pt x="1928" y="981"/>
                </a:lnTo>
                <a:lnTo>
                  <a:pt x="1984" y="1079"/>
                </a:lnTo>
                <a:close/>
                <a:moveTo>
                  <a:pt x="2097" y="1079"/>
                </a:moveTo>
                <a:lnTo>
                  <a:pt x="2154" y="981"/>
                </a:lnTo>
                <a:lnTo>
                  <a:pt x="2041" y="981"/>
                </a:lnTo>
                <a:lnTo>
                  <a:pt x="2097" y="1079"/>
                </a:lnTo>
                <a:close/>
                <a:moveTo>
                  <a:pt x="2211" y="1079"/>
                </a:moveTo>
                <a:lnTo>
                  <a:pt x="2268" y="981"/>
                </a:lnTo>
                <a:lnTo>
                  <a:pt x="2154" y="981"/>
                </a:lnTo>
                <a:lnTo>
                  <a:pt x="2211" y="1079"/>
                </a:lnTo>
                <a:close/>
                <a:moveTo>
                  <a:pt x="2324" y="1079"/>
                </a:moveTo>
                <a:lnTo>
                  <a:pt x="2381" y="981"/>
                </a:lnTo>
                <a:lnTo>
                  <a:pt x="2268" y="981"/>
                </a:lnTo>
                <a:lnTo>
                  <a:pt x="2324" y="1079"/>
                </a:lnTo>
                <a:close/>
                <a:moveTo>
                  <a:pt x="2438" y="1079"/>
                </a:moveTo>
                <a:lnTo>
                  <a:pt x="2495" y="981"/>
                </a:lnTo>
                <a:lnTo>
                  <a:pt x="2381" y="981"/>
                </a:lnTo>
                <a:lnTo>
                  <a:pt x="2438" y="1079"/>
                </a:lnTo>
                <a:close/>
                <a:moveTo>
                  <a:pt x="2551" y="1079"/>
                </a:moveTo>
                <a:lnTo>
                  <a:pt x="2607" y="981"/>
                </a:lnTo>
                <a:lnTo>
                  <a:pt x="2495" y="981"/>
                </a:lnTo>
                <a:lnTo>
                  <a:pt x="2551" y="1079"/>
                </a:lnTo>
                <a:close/>
                <a:moveTo>
                  <a:pt x="2665" y="1079"/>
                </a:moveTo>
                <a:lnTo>
                  <a:pt x="2721" y="981"/>
                </a:lnTo>
                <a:lnTo>
                  <a:pt x="2607" y="981"/>
                </a:lnTo>
                <a:lnTo>
                  <a:pt x="2665" y="1079"/>
                </a:lnTo>
                <a:close/>
                <a:moveTo>
                  <a:pt x="2778" y="1079"/>
                </a:moveTo>
                <a:lnTo>
                  <a:pt x="2834" y="981"/>
                </a:lnTo>
                <a:lnTo>
                  <a:pt x="2721" y="981"/>
                </a:lnTo>
                <a:lnTo>
                  <a:pt x="2778" y="1079"/>
                </a:lnTo>
                <a:close/>
                <a:moveTo>
                  <a:pt x="0" y="1079"/>
                </a:moveTo>
                <a:lnTo>
                  <a:pt x="114" y="1079"/>
                </a:lnTo>
                <a:lnTo>
                  <a:pt x="57" y="1178"/>
                </a:lnTo>
                <a:lnTo>
                  <a:pt x="0" y="1079"/>
                </a:lnTo>
                <a:close/>
                <a:moveTo>
                  <a:pt x="171" y="1178"/>
                </a:moveTo>
                <a:lnTo>
                  <a:pt x="227" y="1079"/>
                </a:lnTo>
                <a:lnTo>
                  <a:pt x="114" y="1079"/>
                </a:lnTo>
                <a:lnTo>
                  <a:pt x="171" y="1178"/>
                </a:lnTo>
                <a:close/>
                <a:moveTo>
                  <a:pt x="284" y="1178"/>
                </a:moveTo>
                <a:lnTo>
                  <a:pt x="340" y="1079"/>
                </a:lnTo>
                <a:lnTo>
                  <a:pt x="227" y="1079"/>
                </a:lnTo>
                <a:lnTo>
                  <a:pt x="284" y="1178"/>
                </a:lnTo>
                <a:close/>
                <a:moveTo>
                  <a:pt x="397" y="1178"/>
                </a:moveTo>
                <a:lnTo>
                  <a:pt x="454" y="1079"/>
                </a:lnTo>
                <a:lnTo>
                  <a:pt x="340" y="1079"/>
                </a:lnTo>
                <a:lnTo>
                  <a:pt x="397" y="1178"/>
                </a:lnTo>
                <a:close/>
                <a:moveTo>
                  <a:pt x="510" y="1178"/>
                </a:moveTo>
                <a:lnTo>
                  <a:pt x="567" y="1079"/>
                </a:lnTo>
                <a:lnTo>
                  <a:pt x="454" y="1079"/>
                </a:lnTo>
                <a:lnTo>
                  <a:pt x="510" y="1178"/>
                </a:lnTo>
                <a:close/>
                <a:moveTo>
                  <a:pt x="624" y="1178"/>
                </a:moveTo>
                <a:lnTo>
                  <a:pt x="681" y="1079"/>
                </a:lnTo>
                <a:lnTo>
                  <a:pt x="567" y="1079"/>
                </a:lnTo>
                <a:lnTo>
                  <a:pt x="624" y="1178"/>
                </a:lnTo>
                <a:close/>
                <a:moveTo>
                  <a:pt x="737" y="1178"/>
                </a:moveTo>
                <a:lnTo>
                  <a:pt x="794" y="1079"/>
                </a:lnTo>
                <a:lnTo>
                  <a:pt x="681" y="1079"/>
                </a:lnTo>
                <a:lnTo>
                  <a:pt x="737" y="1178"/>
                </a:lnTo>
                <a:close/>
                <a:moveTo>
                  <a:pt x="851" y="1178"/>
                </a:moveTo>
                <a:lnTo>
                  <a:pt x="908" y="1079"/>
                </a:lnTo>
                <a:lnTo>
                  <a:pt x="794" y="1079"/>
                </a:lnTo>
                <a:lnTo>
                  <a:pt x="851" y="1178"/>
                </a:lnTo>
                <a:close/>
                <a:moveTo>
                  <a:pt x="964" y="1178"/>
                </a:moveTo>
                <a:lnTo>
                  <a:pt x="1021" y="1079"/>
                </a:lnTo>
                <a:lnTo>
                  <a:pt x="908" y="1079"/>
                </a:lnTo>
                <a:lnTo>
                  <a:pt x="964" y="1178"/>
                </a:lnTo>
                <a:close/>
                <a:moveTo>
                  <a:pt x="1077" y="1178"/>
                </a:moveTo>
                <a:lnTo>
                  <a:pt x="1134" y="1079"/>
                </a:lnTo>
                <a:lnTo>
                  <a:pt x="1021" y="1079"/>
                </a:lnTo>
                <a:lnTo>
                  <a:pt x="1077" y="1178"/>
                </a:lnTo>
                <a:close/>
                <a:moveTo>
                  <a:pt x="1191" y="1178"/>
                </a:moveTo>
                <a:lnTo>
                  <a:pt x="1247" y="1079"/>
                </a:lnTo>
                <a:lnTo>
                  <a:pt x="1134" y="1079"/>
                </a:lnTo>
                <a:lnTo>
                  <a:pt x="1191" y="1178"/>
                </a:lnTo>
                <a:close/>
                <a:moveTo>
                  <a:pt x="1304" y="1178"/>
                </a:moveTo>
                <a:lnTo>
                  <a:pt x="1361" y="1079"/>
                </a:lnTo>
                <a:lnTo>
                  <a:pt x="1247" y="1079"/>
                </a:lnTo>
                <a:lnTo>
                  <a:pt x="1304" y="1178"/>
                </a:lnTo>
                <a:close/>
                <a:moveTo>
                  <a:pt x="1418" y="1178"/>
                </a:moveTo>
                <a:lnTo>
                  <a:pt x="1474" y="1079"/>
                </a:lnTo>
                <a:lnTo>
                  <a:pt x="1361" y="1079"/>
                </a:lnTo>
                <a:lnTo>
                  <a:pt x="1418" y="1178"/>
                </a:lnTo>
                <a:close/>
                <a:moveTo>
                  <a:pt x="1531" y="1178"/>
                </a:moveTo>
                <a:lnTo>
                  <a:pt x="1587" y="1079"/>
                </a:lnTo>
                <a:lnTo>
                  <a:pt x="1474" y="1079"/>
                </a:lnTo>
                <a:lnTo>
                  <a:pt x="1531" y="1178"/>
                </a:lnTo>
                <a:close/>
                <a:moveTo>
                  <a:pt x="1644" y="1178"/>
                </a:moveTo>
                <a:lnTo>
                  <a:pt x="1701" y="1079"/>
                </a:lnTo>
                <a:lnTo>
                  <a:pt x="1587" y="1079"/>
                </a:lnTo>
                <a:lnTo>
                  <a:pt x="1644" y="1178"/>
                </a:lnTo>
                <a:close/>
                <a:moveTo>
                  <a:pt x="1758" y="1178"/>
                </a:moveTo>
                <a:lnTo>
                  <a:pt x="1814" y="1079"/>
                </a:lnTo>
                <a:lnTo>
                  <a:pt x="1701" y="1079"/>
                </a:lnTo>
                <a:lnTo>
                  <a:pt x="1758" y="1178"/>
                </a:lnTo>
                <a:close/>
                <a:moveTo>
                  <a:pt x="1871" y="1178"/>
                </a:moveTo>
                <a:lnTo>
                  <a:pt x="1928" y="1079"/>
                </a:lnTo>
                <a:lnTo>
                  <a:pt x="1814" y="1079"/>
                </a:lnTo>
                <a:lnTo>
                  <a:pt x="1871" y="1178"/>
                </a:lnTo>
                <a:close/>
                <a:moveTo>
                  <a:pt x="1984" y="1178"/>
                </a:moveTo>
                <a:lnTo>
                  <a:pt x="2041" y="1079"/>
                </a:lnTo>
                <a:lnTo>
                  <a:pt x="1928" y="1079"/>
                </a:lnTo>
                <a:lnTo>
                  <a:pt x="1984" y="1178"/>
                </a:lnTo>
                <a:close/>
                <a:moveTo>
                  <a:pt x="2097" y="1178"/>
                </a:moveTo>
                <a:lnTo>
                  <a:pt x="2154" y="1079"/>
                </a:lnTo>
                <a:lnTo>
                  <a:pt x="2041" y="1079"/>
                </a:lnTo>
                <a:lnTo>
                  <a:pt x="2097" y="1178"/>
                </a:lnTo>
                <a:close/>
                <a:moveTo>
                  <a:pt x="2211" y="1178"/>
                </a:moveTo>
                <a:lnTo>
                  <a:pt x="2268" y="1079"/>
                </a:lnTo>
                <a:lnTo>
                  <a:pt x="2154" y="1079"/>
                </a:lnTo>
                <a:lnTo>
                  <a:pt x="2211" y="1178"/>
                </a:lnTo>
                <a:close/>
                <a:moveTo>
                  <a:pt x="2324" y="1178"/>
                </a:moveTo>
                <a:lnTo>
                  <a:pt x="2381" y="1079"/>
                </a:lnTo>
                <a:lnTo>
                  <a:pt x="2268" y="1079"/>
                </a:lnTo>
                <a:lnTo>
                  <a:pt x="2324" y="1178"/>
                </a:lnTo>
                <a:close/>
                <a:moveTo>
                  <a:pt x="2438" y="1178"/>
                </a:moveTo>
                <a:lnTo>
                  <a:pt x="2495" y="1079"/>
                </a:lnTo>
                <a:lnTo>
                  <a:pt x="2381" y="1079"/>
                </a:lnTo>
                <a:lnTo>
                  <a:pt x="2438" y="1178"/>
                </a:lnTo>
                <a:close/>
                <a:moveTo>
                  <a:pt x="2551" y="1178"/>
                </a:moveTo>
                <a:lnTo>
                  <a:pt x="2607" y="1079"/>
                </a:lnTo>
                <a:lnTo>
                  <a:pt x="2495" y="1079"/>
                </a:lnTo>
                <a:lnTo>
                  <a:pt x="2551" y="1178"/>
                </a:lnTo>
                <a:close/>
                <a:moveTo>
                  <a:pt x="2665" y="1178"/>
                </a:moveTo>
                <a:lnTo>
                  <a:pt x="2721" y="1079"/>
                </a:lnTo>
                <a:lnTo>
                  <a:pt x="2607" y="1079"/>
                </a:lnTo>
                <a:lnTo>
                  <a:pt x="2665" y="1178"/>
                </a:lnTo>
                <a:close/>
                <a:moveTo>
                  <a:pt x="2778" y="1178"/>
                </a:moveTo>
                <a:lnTo>
                  <a:pt x="2834" y="1079"/>
                </a:lnTo>
                <a:lnTo>
                  <a:pt x="2721" y="1079"/>
                </a:lnTo>
                <a:lnTo>
                  <a:pt x="2778" y="1178"/>
                </a:lnTo>
                <a:close/>
                <a:moveTo>
                  <a:pt x="0" y="1178"/>
                </a:moveTo>
                <a:lnTo>
                  <a:pt x="114" y="1178"/>
                </a:lnTo>
                <a:lnTo>
                  <a:pt x="57" y="1276"/>
                </a:lnTo>
                <a:lnTo>
                  <a:pt x="0" y="1178"/>
                </a:lnTo>
                <a:close/>
                <a:moveTo>
                  <a:pt x="171" y="1276"/>
                </a:moveTo>
                <a:lnTo>
                  <a:pt x="227" y="1178"/>
                </a:lnTo>
                <a:lnTo>
                  <a:pt x="114" y="1178"/>
                </a:lnTo>
                <a:lnTo>
                  <a:pt x="171" y="1276"/>
                </a:lnTo>
                <a:close/>
                <a:moveTo>
                  <a:pt x="284" y="1276"/>
                </a:moveTo>
                <a:lnTo>
                  <a:pt x="340" y="1178"/>
                </a:lnTo>
                <a:lnTo>
                  <a:pt x="227" y="1178"/>
                </a:lnTo>
                <a:lnTo>
                  <a:pt x="284" y="1276"/>
                </a:lnTo>
                <a:close/>
                <a:moveTo>
                  <a:pt x="397" y="1276"/>
                </a:moveTo>
                <a:lnTo>
                  <a:pt x="454" y="1178"/>
                </a:lnTo>
                <a:lnTo>
                  <a:pt x="340" y="1178"/>
                </a:lnTo>
                <a:lnTo>
                  <a:pt x="397" y="1276"/>
                </a:lnTo>
                <a:close/>
                <a:moveTo>
                  <a:pt x="510" y="1276"/>
                </a:moveTo>
                <a:lnTo>
                  <a:pt x="567" y="1178"/>
                </a:lnTo>
                <a:lnTo>
                  <a:pt x="454" y="1178"/>
                </a:lnTo>
                <a:lnTo>
                  <a:pt x="510" y="1276"/>
                </a:lnTo>
                <a:close/>
                <a:moveTo>
                  <a:pt x="624" y="1276"/>
                </a:moveTo>
                <a:lnTo>
                  <a:pt x="681" y="1178"/>
                </a:lnTo>
                <a:lnTo>
                  <a:pt x="567" y="1178"/>
                </a:lnTo>
                <a:lnTo>
                  <a:pt x="624" y="1276"/>
                </a:lnTo>
                <a:close/>
                <a:moveTo>
                  <a:pt x="737" y="1276"/>
                </a:moveTo>
                <a:lnTo>
                  <a:pt x="794" y="1178"/>
                </a:lnTo>
                <a:lnTo>
                  <a:pt x="681" y="1178"/>
                </a:lnTo>
                <a:lnTo>
                  <a:pt x="737" y="1276"/>
                </a:lnTo>
                <a:close/>
                <a:moveTo>
                  <a:pt x="851" y="1276"/>
                </a:moveTo>
                <a:lnTo>
                  <a:pt x="908" y="1178"/>
                </a:lnTo>
                <a:lnTo>
                  <a:pt x="794" y="1178"/>
                </a:lnTo>
                <a:lnTo>
                  <a:pt x="851" y="1276"/>
                </a:lnTo>
                <a:close/>
                <a:moveTo>
                  <a:pt x="964" y="1276"/>
                </a:moveTo>
                <a:lnTo>
                  <a:pt x="1021" y="1178"/>
                </a:lnTo>
                <a:lnTo>
                  <a:pt x="908" y="1178"/>
                </a:lnTo>
                <a:lnTo>
                  <a:pt x="964" y="1276"/>
                </a:lnTo>
                <a:close/>
                <a:moveTo>
                  <a:pt x="1077" y="1276"/>
                </a:moveTo>
                <a:lnTo>
                  <a:pt x="1134" y="1178"/>
                </a:lnTo>
                <a:lnTo>
                  <a:pt x="1021" y="1178"/>
                </a:lnTo>
                <a:lnTo>
                  <a:pt x="1077" y="1276"/>
                </a:lnTo>
                <a:close/>
                <a:moveTo>
                  <a:pt x="1191" y="1276"/>
                </a:moveTo>
                <a:lnTo>
                  <a:pt x="1247" y="1178"/>
                </a:lnTo>
                <a:lnTo>
                  <a:pt x="1134" y="1178"/>
                </a:lnTo>
                <a:lnTo>
                  <a:pt x="1191" y="1276"/>
                </a:lnTo>
                <a:close/>
                <a:moveTo>
                  <a:pt x="1304" y="1276"/>
                </a:moveTo>
                <a:lnTo>
                  <a:pt x="1361" y="1178"/>
                </a:lnTo>
                <a:lnTo>
                  <a:pt x="1247" y="1178"/>
                </a:lnTo>
                <a:lnTo>
                  <a:pt x="1304" y="1276"/>
                </a:lnTo>
                <a:close/>
                <a:moveTo>
                  <a:pt x="1418" y="1276"/>
                </a:moveTo>
                <a:lnTo>
                  <a:pt x="1474" y="1178"/>
                </a:lnTo>
                <a:lnTo>
                  <a:pt x="1361" y="1178"/>
                </a:lnTo>
                <a:lnTo>
                  <a:pt x="1418" y="1276"/>
                </a:lnTo>
                <a:close/>
                <a:moveTo>
                  <a:pt x="1531" y="1276"/>
                </a:moveTo>
                <a:lnTo>
                  <a:pt x="1587" y="1178"/>
                </a:lnTo>
                <a:lnTo>
                  <a:pt x="1474" y="1178"/>
                </a:lnTo>
                <a:lnTo>
                  <a:pt x="1531" y="1276"/>
                </a:lnTo>
                <a:close/>
                <a:moveTo>
                  <a:pt x="1644" y="1276"/>
                </a:moveTo>
                <a:lnTo>
                  <a:pt x="1701" y="1178"/>
                </a:lnTo>
                <a:lnTo>
                  <a:pt x="1587" y="1178"/>
                </a:lnTo>
                <a:lnTo>
                  <a:pt x="1644" y="1276"/>
                </a:lnTo>
                <a:close/>
                <a:moveTo>
                  <a:pt x="1758" y="1276"/>
                </a:moveTo>
                <a:lnTo>
                  <a:pt x="1814" y="1178"/>
                </a:lnTo>
                <a:lnTo>
                  <a:pt x="1701" y="1178"/>
                </a:lnTo>
                <a:lnTo>
                  <a:pt x="1758" y="1276"/>
                </a:lnTo>
                <a:close/>
                <a:moveTo>
                  <a:pt x="1871" y="1276"/>
                </a:moveTo>
                <a:lnTo>
                  <a:pt x="1928" y="1178"/>
                </a:lnTo>
                <a:lnTo>
                  <a:pt x="1814" y="1178"/>
                </a:lnTo>
                <a:lnTo>
                  <a:pt x="1871" y="1276"/>
                </a:lnTo>
                <a:close/>
                <a:moveTo>
                  <a:pt x="1984" y="1276"/>
                </a:moveTo>
                <a:lnTo>
                  <a:pt x="2041" y="1178"/>
                </a:lnTo>
                <a:lnTo>
                  <a:pt x="1928" y="1178"/>
                </a:lnTo>
                <a:lnTo>
                  <a:pt x="1984" y="1276"/>
                </a:lnTo>
                <a:close/>
                <a:moveTo>
                  <a:pt x="2097" y="1276"/>
                </a:moveTo>
                <a:lnTo>
                  <a:pt x="2154" y="1178"/>
                </a:lnTo>
                <a:lnTo>
                  <a:pt x="2041" y="1178"/>
                </a:lnTo>
                <a:lnTo>
                  <a:pt x="2097" y="1276"/>
                </a:lnTo>
                <a:close/>
                <a:moveTo>
                  <a:pt x="2211" y="1276"/>
                </a:moveTo>
                <a:lnTo>
                  <a:pt x="2268" y="1178"/>
                </a:lnTo>
                <a:lnTo>
                  <a:pt x="2154" y="1178"/>
                </a:lnTo>
                <a:lnTo>
                  <a:pt x="2211" y="1276"/>
                </a:lnTo>
                <a:close/>
                <a:moveTo>
                  <a:pt x="2324" y="1276"/>
                </a:moveTo>
                <a:lnTo>
                  <a:pt x="2381" y="1178"/>
                </a:lnTo>
                <a:lnTo>
                  <a:pt x="2268" y="1178"/>
                </a:lnTo>
                <a:lnTo>
                  <a:pt x="2324" y="1276"/>
                </a:lnTo>
                <a:close/>
                <a:moveTo>
                  <a:pt x="2438" y="1276"/>
                </a:moveTo>
                <a:lnTo>
                  <a:pt x="2495" y="1178"/>
                </a:lnTo>
                <a:lnTo>
                  <a:pt x="2381" y="1178"/>
                </a:lnTo>
                <a:lnTo>
                  <a:pt x="2438" y="1276"/>
                </a:lnTo>
                <a:close/>
                <a:moveTo>
                  <a:pt x="2551" y="1276"/>
                </a:moveTo>
                <a:lnTo>
                  <a:pt x="2607" y="1178"/>
                </a:lnTo>
                <a:lnTo>
                  <a:pt x="2495" y="1178"/>
                </a:lnTo>
                <a:lnTo>
                  <a:pt x="2551" y="1276"/>
                </a:lnTo>
                <a:close/>
                <a:moveTo>
                  <a:pt x="2665" y="1276"/>
                </a:moveTo>
                <a:lnTo>
                  <a:pt x="2721" y="1178"/>
                </a:lnTo>
                <a:lnTo>
                  <a:pt x="2607" y="1178"/>
                </a:lnTo>
                <a:lnTo>
                  <a:pt x="2665" y="1276"/>
                </a:lnTo>
                <a:close/>
                <a:moveTo>
                  <a:pt x="2778" y="1276"/>
                </a:moveTo>
                <a:lnTo>
                  <a:pt x="2834" y="1178"/>
                </a:lnTo>
                <a:lnTo>
                  <a:pt x="2721" y="1178"/>
                </a:lnTo>
                <a:lnTo>
                  <a:pt x="2778" y="1276"/>
                </a:lnTo>
                <a:close/>
                <a:moveTo>
                  <a:pt x="0" y="1276"/>
                </a:moveTo>
                <a:lnTo>
                  <a:pt x="114" y="1276"/>
                </a:lnTo>
                <a:lnTo>
                  <a:pt x="57" y="1374"/>
                </a:lnTo>
                <a:lnTo>
                  <a:pt x="0" y="1276"/>
                </a:lnTo>
                <a:close/>
                <a:moveTo>
                  <a:pt x="171" y="1374"/>
                </a:moveTo>
                <a:lnTo>
                  <a:pt x="227" y="1276"/>
                </a:lnTo>
                <a:lnTo>
                  <a:pt x="114" y="1276"/>
                </a:lnTo>
                <a:lnTo>
                  <a:pt x="171" y="1374"/>
                </a:lnTo>
                <a:close/>
                <a:moveTo>
                  <a:pt x="284" y="1374"/>
                </a:moveTo>
                <a:lnTo>
                  <a:pt x="340" y="1276"/>
                </a:lnTo>
                <a:lnTo>
                  <a:pt x="227" y="1276"/>
                </a:lnTo>
                <a:lnTo>
                  <a:pt x="284" y="1374"/>
                </a:lnTo>
                <a:close/>
                <a:moveTo>
                  <a:pt x="397" y="1374"/>
                </a:moveTo>
                <a:lnTo>
                  <a:pt x="454" y="1276"/>
                </a:lnTo>
                <a:lnTo>
                  <a:pt x="340" y="1276"/>
                </a:lnTo>
                <a:lnTo>
                  <a:pt x="397" y="1374"/>
                </a:lnTo>
                <a:close/>
                <a:moveTo>
                  <a:pt x="510" y="1374"/>
                </a:moveTo>
                <a:lnTo>
                  <a:pt x="567" y="1276"/>
                </a:lnTo>
                <a:lnTo>
                  <a:pt x="454" y="1276"/>
                </a:lnTo>
                <a:lnTo>
                  <a:pt x="510" y="1374"/>
                </a:lnTo>
                <a:close/>
                <a:moveTo>
                  <a:pt x="624" y="1374"/>
                </a:moveTo>
                <a:lnTo>
                  <a:pt x="681" y="1276"/>
                </a:lnTo>
                <a:lnTo>
                  <a:pt x="567" y="1276"/>
                </a:lnTo>
                <a:lnTo>
                  <a:pt x="624" y="1374"/>
                </a:lnTo>
                <a:close/>
                <a:moveTo>
                  <a:pt x="737" y="1374"/>
                </a:moveTo>
                <a:lnTo>
                  <a:pt x="794" y="1276"/>
                </a:lnTo>
                <a:lnTo>
                  <a:pt x="681" y="1276"/>
                </a:lnTo>
                <a:lnTo>
                  <a:pt x="737" y="1374"/>
                </a:lnTo>
                <a:close/>
                <a:moveTo>
                  <a:pt x="851" y="1374"/>
                </a:moveTo>
                <a:lnTo>
                  <a:pt x="908" y="1276"/>
                </a:lnTo>
                <a:lnTo>
                  <a:pt x="794" y="1276"/>
                </a:lnTo>
                <a:lnTo>
                  <a:pt x="851" y="1374"/>
                </a:lnTo>
                <a:close/>
                <a:moveTo>
                  <a:pt x="964" y="1374"/>
                </a:moveTo>
                <a:lnTo>
                  <a:pt x="1021" y="1276"/>
                </a:lnTo>
                <a:lnTo>
                  <a:pt x="908" y="1276"/>
                </a:lnTo>
                <a:lnTo>
                  <a:pt x="964" y="1374"/>
                </a:lnTo>
                <a:close/>
                <a:moveTo>
                  <a:pt x="1077" y="1374"/>
                </a:moveTo>
                <a:lnTo>
                  <a:pt x="1134" y="1276"/>
                </a:lnTo>
                <a:lnTo>
                  <a:pt x="1021" y="1276"/>
                </a:lnTo>
                <a:lnTo>
                  <a:pt x="1077" y="1374"/>
                </a:lnTo>
                <a:close/>
                <a:moveTo>
                  <a:pt x="1191" y="1374"/>
                </a:moveTo>
                <a:lnTo>
                  <a:pt x="1247" y="1276"/>
                </a:lnTo>
                <a:lnTo>
                  <a:pt x="1134" y="1276"/>
                </a:lnTo>
                <a:lnTo>
                  <a:pt x="1191" y="1374"/>
                </a:lnTo>
                <a:close/>
                <a:moveTo>
                  <a:pt x="1304" y="1374"/>
                </a:moveTo>
                <a:lnTo>
                  <a:pt x="1361" y="1276"/>
                </a:lnTo>
                <a:lnTo>
                  <a:pt x="1247" y="1276"/>
                </a:lnTo>
                <a:lnTo>
                  <a:pt x="1304" y="1374"/>
                </a:lnTo>
                <a:close/>
                <a:moveTo>
                  <a:pt x="1418" y="1374"/>
                </a:moveTo>
                <a:lnTo>
                  <a:pt x="1474" y="1276"/>
                </a:lnTo>
                <a:lnTo>
                  <a:pt x="1361" y="1276"/>
                </a:lnTo>
                <a:lnTo>
                  <a:pt x="1418" y="1374"/>
                </a:lnTo>
                <a:close/>
                <a:moveTo>
                  <a:pt x="1531" y="1374"/>
                </a:moveTo>
                <a:lnTo>
                  <a:pt x="1587" y="1276"/>
                </a:lnTo>
                <a:lnTo>
                  <a:pt x="1474" y="1276"/>
                </a:lnTo>
                <a:lnTo>
                  <a:pt x="1531" y="1374"/>
                </a:lnTo>
                <a:close/>
                <a:moveTo>
                  <a:pt x="1644" y="1374"/>
                </a:moveTo>
                <a:lnTo>
                  <a:pt x="1701" y="1276"/>
                </a:lnTo>
                <a:lnTo>
                  <a:pt x="1587" y="1276"/>
                </a:lnTo>
                <a:lnTo>
                  <a:pt x="1644" y="1374"/>
                </a:lnTo>
                <a:close/>
                <a:moveTo>
                  <a:pt x="1758" y="1374"/>
                </a:moveTo>
                <a:lnTo>
                  <a:pt x="1814" y="1276"/>
                </a:lnTo>
                <a:lnTo>
                  <a:pt x="1701" y="1276"/>
                </a:lnTo>
                <a:lnTo>
                  <a:pt x="1758" y="1374"/>
                </a:lnTo>
                <a:close/>
                <a:moveTo>
                  <a:pt x="1871" y="1374"/>
                </a:moveTo>
                <a:lnTo>
                  <a:pt x="1928" y="1276"/>
                </a:lnTo>
                <a:lnTo>
                  <a:pt x="1814" y="1276"/>
                </a:lnTo>
                <a:lnTo>
                  <a:pt x="1871" y="1374"/>
                </a:lnTo>
                <a:close/>
                <a:moveTo>
                  <a:pt x="1984" y="1374"/>
                </a:moveTo>
                <a:lnTo>
                  <a:pt x="2041" y="1276"/>
                </a:lnTo>
                <a:lnTo>
                  <a:pt x="1928" y="1276"/>
                </a:lnTo>
                <a:lnTo>
                  <a:pt x="1984" y="1374"/>
                </a:lnTo>
                <a:close/>
                <a:moveTo>
                  <a:pt x="2097" y="1374"/>
                </a:moveTo>
                <a:lnTo>
                  <a:pt x="2154" y="1276"/>
                </a:lnTo>
                <a:lnTo>
                  <a:pt x="2041" y="1276"/>
                </a:lnTo>
                <a:lnTo>
                  <a:pt x="2097" y="1374"/>
                </a:lnTo>
                <a:close/>
                <a:moveTo>
                  <a:pt x="2211" y="1374"/>
                </a:moveTo>
                <a:lnTo>
                  <a:pt x="2268" y="1276"/>
                </a:lnTo>
                <a:lnTo>
                  <a:pt x="2154" y="1276"/>
                </a:lnTo>
                <a:lnTo>
                  <a:pt x="2211" y="1374"/>
                </a:lnTo>
                <a:close/>
                <a:moveTo>
                  <a:pt x="2324" y="1374"/>
                </a:moveTo>
                <a:lnTo>
                  <a:pt x="2381" y="1276"/>
                </a:lnTo>
                <a:lnTo>
                  <a:pt x="2268" y="1276"/>
                </a:lnTo>
                <a:lnTo>
                  <a:pt x="2324" y="1374"/>
                </a:lnTo>
                <a:close/>
                <a:moveTo>
                  <a:pt x="2438" y="1374"/>
                </a:moveTo>
                <a:lnTo>
                  <a:pt x="2495" y="1276"/>
                </a:lnTo>
                <a:lnTo>
                  <a:pt x="2381" y="1276"/>
                </a:lnTo>
                <a:lnTo>
                  <a:pt x="2438" y="1374"/>
                </a:lnTo>
                <a:close/>
                <a:moveTo>
                  <a:pt x="2551" y="1374"/>
                </a:moveTo>
                <a:lnTo>
                  <a:pt x="2607" y="1276"/>
                </a:lnTo>
                <a:lnTo>
                  <a:pt x="2495" y="1276"/>
                </a:lnTo>
                <a:lnTo>
                  <a:pt x="2551" y="1374"/>
                </a:lnTo>
                <a:close/>
                <a:moveTo>
                  <a:pt x="2665" y="1374"/>
                </a:moveTo>
                <a:lnTo>
                  <a:pt x="2721" y="1276"/>
                </a:lnTo>
                <a:lnTo>
                  <a:pt x="2607" y="1276"/>
                </a:lnTo>
                <a:lnTo>
                  <a:pt x="2665" y="1374"/>
                </a:lnTo>
                <a:close/>
                <a:moveTo>
                  <a:pt x="2778" y="1374"/>
                </a:moveTo>
                <a:lnTo>
                  <a:pt x="2834" y="1276"/>
                </a:lnTo>
                <a:lnTo>
                  <a:pt x="2721" y="1276"/>
                </a:lnTo>
                <a:lnTo>
                  <a:pt x="2778" y="1374"/>
                </a:lnTo>
                <a:close/>
                <a:moveTo>
                  <a:pt x="0" y="1374"/>
                </a:moveTo>
                <a:lnTo>
                  <a:pt x="114" y="1374"/>
                </a:lnTo>
                <a:lnTo>
                  <a:pt x="57" y="1472"/>
                </a:lnTo>
                <a:lnTo>
                  <a:pt x="0" y="1374"/>
                </a:lnTo>
                <a:close/>
                <a:moveTo>
                  <a:pt x="171" y="1472"/>
                </a:moveTo>
                <a:lnTo>
                  <a:pt x="227" y="1374"/>
                </a:lnTo>
                <a:lnTo>
                  <a:pt x="114" y="1374"/>
                </a:lnTo>
                <a:lnTo>
                  <a:pt x="171" y="1472"/>
                </a:lnTo>
                <a:close/>
                <a:moveTo>
                  <a:pt x="284" y="1472"/>
                </a:moveTo>
                <a:lnTo>
                  <a:pt x="340" y="1374"/>
                </a:lnTo>
                <a:lnTo>
                  <a:pt x="227" y="1374"/>
                </a:lnTo>
                <a:lnTo>
                  <a:pt x="284" y="1472"/>
                </a:lnTo>
                <a:close/>
                <a:moveTo>
                  <a:pt x="397" y="1472"/>
                </a:moveTo>
                <a:lnTo>
                  <a:pt x="454" y="1374"/>
                </a:lnTo>
                <a:lnTo>
                  <a:pt x="340" y="1374"/>
                </a:lnTo>
                <a:lnTo>
                  <a:pt x="397" y="1472"/>
                </a:lnTo>
                <a:close/>
                <a:moveTo>
                  <a:pt x="510" y="1472"/>
                </a:moveTo>
                <a:lnTo>
                  <a:pt x="567" y="1374"/>
                </a:lnTo>
                <a:lnTo>
                  <a:pt x="454" y="1374"/>
                </a:lnTo>
                <a:lnTo>
                  <a:pt x="510" y="1472"/>
                </a:lnTo>
                <a:close/>
                <a:moveTo>
                  <a:pt x="624" y="1472"/>
                </a:moveTo>
                <a:lnTo>
                  <a:pt x="681" y="1374"/>
                </a:lnTo>
                <a:lnTo>
                  <a:pt x="567" y="1374"/>
                </a:lnTo>
                <a:lnTo>
                  <a:pt x="624" y="1472"/>
                </a:lnTo>
                <a:close/>
                <a:moveTo>
                  <a:pt x="737" y="1472"/>
                </a:moveTo>
                <a:lnTo>
                  <a:pt x="794" y="1374"/>
                </a:lnTo>
                <a:lnTo>
                  <a:pt x="681" y="1374"/>
                </a:lnTo>
                <a:lnTo>
                  <a:pt x="737" y="1472"/>
                </a:lnTo>
                <a:close/>
                <a:moveTo>
                  <a:pt x="851" y="1472"/>
                </a:moveTo>
                <a:lnTo>
                  <a:pt x="908" y="1374"/>
                </a:lnTo>
                <a:lnTo>
                  <a:pt x="794" y="1374"/>
                </a:lnTo>
                <a:lnTo>
                  <a:pt x="851" y="1472"/>
                </a:lnTo>
                <a:close/>
                <a:moveTo>
                  <a:pt x="964" y="1472"/>
                </a:moveTo>
                <a:lnTo>
                  <a:pt x="1021" y="1374"/>
                </a:lnTo>
                <a:lnTo>
                  <a:pt x="908" y="1374"/>
                </a:lnTo>
                <a:lnTo>
                  <a:pt x="964" y="1472"/>
                </a:lnTo>
                <a:close/>
                <a:moveTo>
                  <a:pt x="1077" y="1472"/>
                </a:moveTo>
                <a:lnTo>
                  <a:pt x="1134" y="1374"/>
                </a:lnTo>
                <a:lnTo>
                  <a:pt x="1021" y="1374"/>
                </a:lnTo>
                <a:lnTo>
                  <a:pt x="1077" y="1472"/>
                </a:lnTo>
                <a:close/>
                <a:moveTo>
                  <a:pt x="1191" y="1472"/>
                </a:moveTo>
                <a:lnTo>
                  <a:pt x="1247" y="1374"/>
                </a:lnTo>
                <a:lnTo>
                  <a:pt x="1134" y="1374"/>
                </a:lnTo>
                <a:lnTo>
                  <a:pt x="1191" y="1472"/>
                </a:lnTo>
                <a:close/>
                <a:moveTo>
                  <a:pt x="1304" y="1472"/>
                </a:moveTo>
                <a:lnTo>
                  <a:pt x="1361" y="1374"/>
                </a:lnTo>
                <a:lnTo>
                  <a:pt x="1247" y="1374"/>
                </a:lnTo>
                <a:lnTo>
                  <a:pt x="1304" y="1472"/>
                </a:lnTo>
                <a:close/>
                <a:moveTo>
                  <a:pt x="1418" y="1472"/>
                </a:moveTo>
                <a:lnTo>
                  <a:pt x="1474" y="1374"/>
                </a:lnTo>
                <a:lnTo>
                  <a:pt x="1361" y="1374"/>
                </a:lnTo>
                <a:lnTo>
                  <a:pt x="1418" y="1472"/>
                </a:lnTo>
                <a:close/>
                <a:moveTo>
                  <a:pt x="1531" y="1472"/>
                </a:moveTo>
                <a:lnTo>
                  <a:pt x="1587" y="1374"/>
                </a:lnTo>
                <a:lnTo>
                  <a:pt x="1474" y="1374"/>
                </a:lnTo>
                <a:lnTo>
                  <a:pt x="1531" y="1472"/>
                </a:lnTo>
                <a:close/>
                <a:moveTo>
                  <a:pt x="1644" y="1472"/>
                </a:moveTo>
                <a:lnTo>
                  <a:pt x="1701" y="1374"/>
                </a:lnTo>
                <a:lnTo>
                  <a:pt x="1587" y="1374"/>
                </a:lnTo>
                <a:lnTo>
                  <a:pt x="1644" y="1472"/>
                </a:lnTo>
                <a:close/>
                <a:moveTo>
                  <a:pt x="1758" y="1472"/>
                </a:moveTo>
                <a:lnTo>
                  <a:pt x="1814" y="1374"/>
                </a:lnTo>
                <a:lnTo>
                  <a:pt x="1701" y="1374"/>
                </a:lnTo>
                <a:lnTo>
                  <a:pt x="1758" y="1472"/>
                </a:lnTo>
                <a:close/>
                <a:moveTo>
                  <a:pt x="1871" y="1472"/>
                </a:moveTo>
                <a:lnTo>
                  <a:pt x="1928" y="1374"/>
                </a:lnTo>
                <a:lnTo>
                  <a:pt x="1814" y="1374"/>
                </a:lnTo>
                <a:lnTo>
                  <a:pt x="1871" y="1472"/>
                </a:lnTo>
                <a:close/>
                <a:moveTo>
                  <a:pt x="1984" y="1472"/>
                </a:moveTo>
                <a:lnTo>
                  <a:pt x="2041" y="1374"/>
                </a:lnTo>
                <a:lnTo>
                  <a:pt x="1928" y="1374"/>
                </a:lnTo>
                <a:lnTo>
                  <a:pt x="1984" y="1472"/>
                </a:lnTo>
                <a:close/>
                <a:moveTo>
                  <a:pt x="2097" y="1472"/>
                </a:moveTo>
                <a:lnTo>
                  <a:pt x="2154" y="1374"/>
                </a:lnTo>
                <a:lnTo>
                  <a:pt x="2041" y="1374"/>
                </a:lnTo>
                <a:lnTo>
                  <a:pt x="2097" y="1472"/>
                </a:lnTo>
                <a:close/>
                <a:moveTo>
                  <a:pt x="2211" y="1472"/>
                </a:moveTo>
                <a:lnTo>
                  <a:pt x="2268" y="1374"/>
                </a:lnTo>
                <a:lnTo>
                  <a:pt x="2154" y="1374"/>
                </a:lnTo>
                <a:lnTo>
                  <a:pt x="2211" y="1472"/>
                </a:lnTo>
                <a:close/>
                <a:moveTo>
                  <a:pt x="2324" y="1472"/>
                </a:moveTo>
                <a:lnTo>
                  <a:pt x="2381" y="1374"/>
                </a:lnTo>
                <a:lnTo>
                  <a:pt x="2268" y="1374"/>
                </a:lnTo>
                <a:lnTo>
                  <a:pt x="2324" y="1472"/>
                </a:lnTo>
                <a:close/>
                <a:moveTo>
                  <a:pt x="2438" y="1472"/>
                </a:moveTo>
                <a:lnTo>
                  <a:pt x="2495" y="1374"/>
                </a:lnTo>
                <a:lnTo>
                  <a:pt x="2381" y="1374"/>
                </a:lnTo>
                <a:lnTo>
                  <a:pt x="2438" y="1472"/>
                </a:lnTo>
                <a:close/>
                <a:moveTo>
                  <a:pt x="2551" y="1472"/>
                </a:moveTo>
                <a:lnTo>
                  <a:pt x="2607" y="1374"/>
                </a:lnTo>
                <a:lnTo>
                  <a:pt x="2495" y="1374"/>
                </a:lnTo>
                <a:lnTo>
                  <a:pt x="2551" y="1472"/>
                </a:lnTo>
                <a:close/>
                <a:moveTo>
                  <a:pt x="2665" y="1472"/>
                </a:moveTo>
                <a:lnTo>
                  <a:pt x="2721" y="1374"/>
                </a:lnTo>
                <a:lnTo>
                  <a:pt x="2607" y="1374"/>
                </a:lnTo>
                <a:lnTo>
                  <a:pt x="2665" y="1472"/>
                </a:lnTo>
                <a:close/>
                <a:moveTo>
                  <a:pt x="2778" y="1472"/>
                </a:moveTo>
                <a:lnTo>
                  <a:pt x="2834" y="1374"/>
                </a:lnTo>
                <a:lnTo>
                  <a:pt x="2721" y="1374"/>
                </a:lnTo>
                <a:lnTo>
                  <a:pt x="2778" y="1472"/>
                </a:lnTo>
                <a:close/>
                <a:moveTo>
                  <a:pt x="0" y="1472"/>
                </a:moveTo>
                <a:lnTo>
                  <a:pt x="114" y="1472"/>
                </a:lnTo>
                <a:lnTo>
                  <a:pt x="57" y="1570"/>
                </a:lnTo>
                <a:lnTo>
                  <a:pt x="0" y="1472"/>
                </a:lnTo>
                <a:close/>
                <a:moveTo>
                  <a:pt x="171" y="1570"/>
                </a:moveTo>
                <a:lnTo>
                  <a:pt x="227" y="1472"/>
                </a:lnTo>
                <a:lnTo>
                  <a:pt x="114" y="1472"/>
                </a:lnTo>
                <a:lnTo>
                  <a:pt x="171" y="1570"/>
                </a:lnTo>
                <a:close/>
                <a:moveTo>
                  <a:pt x="284" y="1570"/>
                </a:moveTo>
                <a:lnTo>
                  <a:pt x="340" y="1472"/>
                </a:lnTo>
                <a:lnTo>
                  <a:pt x="227" y="1472"/>
                </a:lnTo>
                <a:lnTo>
                  <a:pt x="284" y="1570"/>
                </a:lnTo>
                <a:close/>
                <a:moveTo>
                  <a:pt x="397" y="1570"/>
                </a:moveTo>
                <a:lnTo>
                  <a:pt x="454" y="1472"/>
                </a:lnTo>
                <a:lnTo>
                  <a:pt x="340" y="1472"/>
                </a:lnTo>
                <a:lnTo>
                  <a:pt x="397" y="1570"/>
                </a:lnTo>
                <a:close/>
                <a:moveTo>
                  <a:pt x="510" y="1570"/>
                </a:moveTo>
                <a:lnTo>
                  <a:pt x="567" y="1472"/>
                </a:lnTo>
                <a:lnTo>
                  <a:pt x="454" y="1472"/>
                </a:lnTo>
                <a:lnTo>
                  <a:pt x="510" y="1570"/>
                </a:lnTo>
                <a:close/>
                <a:moveTo>
                  <a:pt x="624" y="1570"/>
                </a:moveTo>
                <a:lnTo>
                  <a:pt x="681" y="1472"/>
                </a:lnTo>
                <a:lnTo>
                  <a:pt x="567" y="1472"/>
                </a:lnTo>
                <a:lnTo>
                  <a:pt x="624" y="1570"/>
                </a:lnTo>
                <a:close/>
                <a:moveTo>
                  <a:pt x="737" y="1570"/>
                </a:moveTo>
                <a:lnTo>
                  <a:pt x="794" y="1472"/>
                </a:lnTo>
                <a:lnTo>
                  <a:pt x="681" y="1472"/>
                </a:lnTo>
                <a:lnTo>
                  <a:pt x="737" y="1570"/>
                </a:lnTo>
                <a:close/>
                <a:moveTo>
                  <a:pt x="851" y="1570"/>
                </a:moveTo>
                <a:lnTo>
                  <a:pt x="908" y="1472"/>
                </a:lnTo>
                <a:lnTo>
                  <a:pt x="794" y="1472"/>
                </a:lnTo>
                <a:lnTo>
                  <a:pt x="851" y="1570"/>
                </a:lnTo>
                <a:close/>
                <a:moveTo>
                  <a:pt x="964" y="1570"/>
                </a:moveTo>
                <a:lnTo>
                  <a:pt x="1021" y="1472"/>
                </a:lnTo>
                <a:lnTo>
                  <a:pt x="908" y="1472"/>
                </a:lnTo>
                <a:lnTo>
                  <a:pt x="964" y="1570"/>
                </a:lnTo>
                <a:close/>
                <a:moveTo>
                  <a:pt x="1077" y="1570"/>
                </a:moveTo>
                <a:lnTo>
                  <a:pt x="1134" y="1472"/>
                </a:lnTo>
                <a:lnTo>
                  <a:pt x="1021" y="1472"/>
                </a:lnTo>
                <a:lnTo>
                  <a:pt x="1077" y="1570"/>
                </a:lnTo>
                <a:close/>
                <a:moveTo>
                  <a:pt x="1191" y="1570"/>
                </a:moveTo>
                <a:lnTo>
                  <a:pt x="1247" y="1472"/>
                </a:lnTo>
                <a:lnTo>
                  <a:pt x="1134" y="1472"/>
                </a:lnTo>
                <a:lnTo>
                  <a:pt x="1191" y="1570"/>
                </a:lnTo>
                <a:close/>
                <a:moveTo>
                  <a:pt x="1304" y="1570"/>
                </a:moveTo>
                <a:lnTo>
                  <a:pt x="1361" y="1472"/>
                </a:lnTo>
                <a:lnTo>
                  <a:pt x="1247" y="1472"/>
                </a:lnTo>
                <a:lnTo>
                  <a:pt x="1304" y="1570"/>
                </a:lnTo>
                <a:close/>
                <a:moveTo>
                  <a:pt x="1418" y="1570"/>
                </a:moveTo>
                <a:lnTo>
                  <a:pt x="1474" y="1472"/>
                </a:lnTo>
                <a:lnTo>
                  <a:pt x="1361" y="1472"/>
                </a:lnTo>
                <a:lnTo>
                  <a:pt x="1418" y="1570"/>
                </a:lnTo>
                <a:close/>
                <a:moveTo>
                  <a:pt x="1531" y="1570"/>
                </a:moveTo>
                <a:lnTo>
                  <a:pt x="1587" y="1472"/>
                </a:lnTo>
                <a:lnTo>
                  <a:pt x="1474" y="1472"/>
                </a:lnTo>
                <a:lnTo>
                  <a:pt x="1531" y="1570"/>
                </a:lnTo>
                <a:close/>
                <a:moveTo>
                  <a:pt x="1644" y="1570"/>
                </a:moveTo>
                <a:lnTo>
                  <a:pt x="1701" y="1472"/>
                </a:lnTo>
                <a:lnTo>
                  <a:pt x="1587" y="1472"/>
                </a:lnTo>
                <a:lnTo>
                  <a:pt x="1644" y="1570"/>
                </a:lnTo>
                <a:close/>
                <a:moveTo>
                  <a:pt x="1758" y="1570"/>
                </a:moveTo>
                <a:lnTo>
                  <a:pt x="1814" y="1472"/>
                </a:lnTo>
                <a:lnTo>
                  <a:pt x="1701" y="1472"/>
                </a:lnTo>
                <a:lnTo>
                  <a:pt x="1758" y="1570"/>
                </a:lnTo>
                <a:close/>
                <a:moveTo>
                  <a:pt x="1871" y="1570"/>
                </a:moveTo>
                <a:lnTo>
                  <a:pt x="1928" y="1472"/>
                </a:lnTo>
                <a:lnTo>
                  <a:pt x="1814" y="1472"/>
                </a:lnTo>
                <a:lnTo>
                  <a:pt x="1871" y="1570"/>
                </a:lnTo>
                <a:close/>
                <a:moveTo>
                  <a:pt x="1984" y="1570"/>
                </a:moveTo>
                <a:lnTo>
                  <a:pt x="2041" y="1472"/>
                </a:lnTo>
                <a:lnTo>
                  <a:pt x="1928" y="1472"/>
                </a:lnTo>
                <a:lnTo>
                  <a:pt x="1984" y="1570"/>
                </a:lnTo>
                <a:close/>
                <a:moveTo>
                  <a:pt x="2097" y="1570"/>
                </a:moveTo>
                <a:lnTo>
                  <a:pt x="2154" y="1472"/>
                </a:lnTo>
                <a:lnTo>
                  <a:pt x="2041" y="1472"/>
                </a:lnTo>
                <a:lnTo>
                  <a:pt x="2097" y="1570"/>
                </a:lnTo>
                <a:close/>
                <a:moveTo>
                  <a:pt x="2211" y="1570"/>
                </a:moveTo>
                <a:lnTo>
                  <a:pt x="2268" y="1472"/>
                </a:lnTo>
                <a:lnTo>
                  <a:pt x="2154" y="1472"/>
                </a:lnTo>
                <a:lnTo>
                  <a:pt x="2211" y="1570"/>
                </a:lnTo>
                <a:close/>
                <a:moveTo>
                  <a:pt x="2324" y="1570"/>
                </a:moveTo>
                <a:lnTo>
                  <a:pt x="2381" y="1472"/>
                </a:lnTo>
                <a:lnTo>
                  <a:pt x="2268" y="1472"/>
                </a:lnTo>
                <a:lnTo>
                  <a:pt x="2324" y="1570"/>
                </a:lnTo>
                <a:close/>
                <a:moveTo>
                  <a:pt x="2438" y="1570"/>
                </a:moveTo>
                <a:lnTo>
                  <a:pt x="2495" y="1472"/>
                </a:lnTo>
                <a:lnTo>
                  <a:pt x="2381" y="1472"/>
                </a:lnTo>
                <a:lnTo>
                  <a:pt x="2438" y="1570"/>
                </a:lnTo>
                <a:close/>
                <a:moveTo>
                  <a:pt x="2551" y="1570"/>
                </a:moveTo>
                <a:lnTo>
                  <a:pt x="2607" y="1472"/>
                </a:lnTo>
                <a:lnTo>
                  <a:pt x="2495" y="1472"/>
                </a:lnTo>
                <a:lnTo>
                  <a:pt x="2551" y="1570"/>
                </a:lnTo>
                <a:close/>
                <a:moveTo>
                  <a:pt x="2665" y="1570"/>
                </a:moveTo>
                <a:lnTo>
                  <a:pt x="2721" y="1472"/>
                </a:lnTo>
                <a:lnTo>
                  <a:pt x="2607" y="1472"/>
                </a:lnTo>
                <a:lnTo>
                  <a:pt x="2665" y="1570"/>
                </a:lnTo>
                <a:close/>
                <a:moveTo>
                  <a:pt x="2778" y="1570"/>
                </a:moveTo>
                <a:lnTo>
                  <a:pt x="2834" y="1472"/>
                </a:lnTo>
                <a:lnTo>
                  <a:pt x="2721" y="1472"/>
                </a:lnTo>
                <a:lnTo>
                  <a:pt x="2778" y="1570"/>
                </a:lnTo>
                <a:close/>
                <a:moveTo>
                  <a:pt x="0" y="1570"/>
                </a:moveTo>
                <a:lnTo>
                  <a:pt x="114" y="1570"/>
                </a:lnTo>
                <a:lnTo>
                  <a:pt x="57" y="1668"/>
                </a:lnTo>
                <a:lnTo>
                  <a:pt x="0" y="1570"/>
                </a:lnTo>
                <a:close/>
                <a:moveTo>
                  <a:pt x="171" y="1668"/>
                </a:moveTo>
                <a:lnTo>
                  <a:pt x="227" y="1570"/>
                </a:lnTo>
                <a:lnTo>
                  <a:pt x="114" y="1570"/>
                </a:lnTo>
                <a:lnTo>
                  <a:pt x="171" y="1668"/>
                </a:lnTo>
                <a:close/>
                <a:moveTo>
                  <a:pt x="284" y="1668"/>
                </a:moveTo>
                <a:lnTo>
                  <a:pt x="340" y="1570"/>
                </a:lnTo>
                <a:lnTo>
                  <a:pt x="227" y="1570"/>
                </a:lnTo>
                <a:lnTo>
                  <a:pt x="284" y="1668"/>
                </a:lnTo>
                <a:close/>
                <a:moveTo>
                  <a:pt x="397" y="1668"/>
                </a:moveTo>
                <a:lnTo>
                  <a:pt x="454" y="1570"/>
                </a:lnTo>
                <a:lnTo>
                  <a:pt x="340" y="1570"/>
                </a:lnTo>
                <a:lnTo>
                  <a:pt x="397" y="1668"/>
                </a:lnTo>
                <a:close/>
                <a:moveTo>
                  <a:pt x="510" y="1668"/>
                </a:moveTo>
                <a:lnTo>
                  <a:pt x="567" y="1570"/>
                </a:lnTo>
                <a:lnTo>
                  <a:pt x="454" y="1570"/>
                </a:lnTo>
                <a:lnTo>
                  <a:pt x="510" y="1668"/>
                </a:lnTo>
                <a:close/>
                <a:moveTo>
                  <a:pt x="624" y="1668"/>
                </a:moveTo>
                <a:lnTo>
                  <a:pt x="681" y="1570"/>
                </a:lnTo>
                <a:lnTo>
                  <a:pt x="567" y="1570"/>
                </a:lnTo>
                <a:lnTo>
                  <a:pt x="624" y="1668"/>
                </a:lnTo>
                <a:close/>
                <a:moveTo>
                  <a:pt x="737" y="1668"/>
                </a:moveTo>
                <a:lnTo>
                  <a:pt x="794" y="1570"/>
                </a:lnTo>
                <a:lnTo>
                  <a:pt x="681" y="1570"/>
                </a:lnTo>
                <a:lnTo>
                  <a:pt x="737" y="1668"/>
                </a:lnTo>
                <a:close/>
                <a:moveTo>
                  <a:pt x="851" y="1668"/>
                </a:moveTo>
                <a:lnTo>
                  <a:pt x="908" y="1570"/>
                </a:lnTo>
                <a:lnTo>
                  <a:pt x="794" y="1570"/>
                </a:lnTo>
                <a:lnTo>
                  <a:pt x="851" y="1668"/>
                </a:lnTo>
                <a:close/>
                <a:moveTo>
                  <a:pt x="964" y="1668"/>
                </a:moveTo>
                <a:lnTo>
                  <a:pt x="1021" y="1570"/>
                </a:lnTo>
                <a:lnTo>
                  <a:pt x="908" y="1570"/>
                </a:lnTo>
                <a:lnTo>
                  <a:pt x="964" y="1668"/>
                </a:lnTo>
                <a:close/>
                <a:moveTo>
                  <a:pt x="1077" y="1668"/>
                </a:moveTo>
                <a:lnTo>
                  <a:pt x="1134" y="1570"/>
                </a:lnTo>
                <a:lnTo>
                  <a:pt x="1021" y="1570"/>
                </a:lnTo>
                <a:lnTo>
                  <a:pt x="1077" y="1668"/>
                </a:lnTo>
                <a:close/>
                <a:moveTo>
                  <a:pt x="1191" y="1668"/>
                </a:moveTo>
                <a:lnTo>
                  <a:pt x="1247" y="1570"/>
                </a:lnTo>
                <a:lnTo>
                  <a:pt x="1134" y="1570"/>
                </a:lnTo>
                <a:lnTo>
                  <a:pt x="1191" y="1668"/>
                </a:lnTo>
                <a:close/>
                <a:moveTo>
                  <a:pt x="1304" y="1668"/>
                </a:moveTo>
                <a:lnTo>
                  <a:pt x="1361" y="1570"/>
                </a:lnTo>
                <a:lnTo>
                  <a:pt x="1247" y="1570"/>
                </a:lnTo>
                <a:lnTo>
                  <a:pt x="1304" y="1668"/>
                </a:lnTo>
                <a:close/>
                <a:moveTo>
                  <a:pt x="1418" y="1668"/>
                </a:moveTo>
                <a:lnTo>
                  <a:pt x="1474" y="1570"/>
                </a:lnTo>
                <a:lnTo>
                  <a:pt x="1361" y="1570"/>
                </a:lnTo>
                <a:lnTo>
                  <a:pt x="1418" y="1668"/>
                </a:lnTo>
                <a:close/>
                <a:moveTo>
                  <a:pt x="1531" y="1668"/>
                </a:moveTo>
                <a:lnTo>
                  <a:pt x="1587" y="1570"/>
                </a:lnTo>
                <a:lnTo>
                  <a:pt x="1474" y="1570"/>
                </a:lnTo>
                <a:lnTo>
                  <a:pt x="1531" y="1668"/>
                </a:lnTo>
                <a:close/>
                <a:moveTo>
                  <a:pt x="1644" y="1668"/>
                </a:moveTo>
                <a:lnTo>
                  <a:pt x="1701" y="1570"/>
                </a:lnTo>
                <a:lnTo>
                  <a:pt x="1587" y="1570"/>
                </a:lnTo>
                <a:lnTo>
                  <a:pt x="1644" y="1668"/>
                </a:lnTo>
                <a:close/>
                <a:moveTo>
                  <a:pt x="1758" y="1668"/>
                </a:moveTo>
                <a:lnTo>
                  <a:pt x="1814" y="1570"/>
                </a:lnTo>
                <a:lnTo>
                  <a:pt x="1701" y="1570"/>
                </a:lnTo>
                <a:lnTo>
                  <a:pt x="1758" y="1668"/>
                </a:lnTo>
                <a:close/>
                <a:moveTo>
                  <a:pt x="1871" y="1668"/>
                </a:moveTo>
                <a:lnTo>
                  <a:pt x="1928" y="1570"/>
                </a:lnTo>
                <a:lnTo>
                  <a:pt x="1814" y="1570"/>
                </a:lnTo>
                <a:lnTo>
                  <a:pt x="1871" y="1668"/>
                </a:lnTo>
                <a:close/>
                <a:moveTo>
                  <a:pt x="1984" y="1668"/>
                </a:moveTo>
                <a:lnTo>
                  <a:pt x="2041" y="1570"/>
                </a:lnTo>
                <a:lnTo>
                  <a:pt x="1928" y="1570"/>
                </a:lnTo>
                <a:lnTo>
                  <a:pt x="1984" y="1668"/>
                </a:lnTo>
                <a:close/>
                <a:moveTo>
                  <a:pt x="2097" y="1668"/>
                </a:moveTo>
                <a:lnTo>
                  <a:pt x="2154" y="1570"/>
                </a:lnTo>
                <a:lnTo>
                  <a:pt x="2041" y="1570"/>
                </a:lnTo>
                <a:lnTo>
                  <a:pt x="2097" y="1668"/>
                </a:lnTo>
                <a:close/>
                <a:moveTo>
                  <a:pt x="2211" y="1668"/>
                </a:moveTo>
                <a:lnTo>
                  <a:pt x="2268" y="1570"/>
                </a:lnTo>
                <a:lnTo>
                  <a:pt x="2154" y="1570"/>
                </a:lnTo>
                <a:lnTo>
                  <a:pt x="2211" y="1668"/>
                </a:lnTo>
                <a:close/>
                <a:moveTo>
                  <a:pt x="2324" y="1668"/>
                </a:moveTo>
                <a:lnTo>
                  <a:pt x="2381" y="1570"/>
                </a:lnTo>
                <a:lnTo>
                  <a:pt x="2268" y="1570"/>
                </a:lnTo>
                <a:lnTo>
                  <a:pt x="2324" y="1668"/>
                </a:lnTo>
                <a:close/>
                <a:moveTo>
                  <a:pt x="2438" y="1668"/>
                </a:moveTo>
                <a:lnTo>
                  <a:pt x="2495" y="1570"/>
                </a:lnTo>
                <a:lnTo>
                  <a:pt x="2381" y="1570"/>
                </a:lnTo>
                <a:lnTo>
                  <a:pt x="2438" y="1668"/>
                </a:lnTo>
                <a:close/>
                <a:moveTo>
                  <a:pt x="2551" y="1668"/>
                </a:moveTo>
                <a:lnTo>
                  <a:pt x="2607" y="1570"/>
                </a:lnTo>
                <a:lnTo>
                  <a:pt x="2495" y="1570"/>
                </a:lnTo>
                <a:lnTo>
                  <a:pt x="2551" y="1668"/>
                </a:lnTo>
                <a:close/>
                <a:moveTo>
                  <a:pt x="2665" y="1668"/>
                </a:moveTo>
                <a:lnTo>
                  <a:pt x="2721" y="1570"/>
                </a:lnTo>
                <a:lnTo>
                  <a:pt x="2607" y="1570"/>
                </a:lnTo>
                <a:lnTo>
                  <a:pt x="2665" y="1668"/>
                </a:lnTo>
                <a:close/>
                <a:moveTo>
                  <a:pt x="2778" y="1668"/>
                </a:moveTo>
                <a:lnTo>
                  <a:pt x="2834" y="1570"/>
                </a:lnTo>
                <a:lnTo>
                  <a:pt x="2721" y="1570"/>
                </a:lnTo>
                <a:lnTo>
                  <a:pt x="2778" y="1668"/>
                </a:lnTo>
                <a:close/>
                <a:moveTo>
                  <a:pt x="0" y="1668"/>
                </a:moveTo>
                <a:lnTo>
                  <a:pt x="114" y="1668"/>
                </a:lnTo>
                <a:lnTo>
                  <a:pt x="57" y="1767"/>
                </a:lnTo>
                <a:lnTo>
                  <a:pt x="0" y="1668"/>
                </a:lnTo>
                <a:close/>
                <a:moveTo>
                  <a:pt x="171" y="1767"/>
                </a:moveTo>
                <a:lnTo>
                  <a:pt x="227" y="1668"/>
                </a:lnTo>
                <a:lnTo>
                  <a:pt x="114" y="1668"/>
                </a:lnTo>
                <a:lnTo>
                  <a:pt x="171" y="1767"/>
                </a:lnTo>
                <a:close/>
                <a:moveTo>
                  <a:pt x="284" y="1767"/>
                </a:moveTo>
                <a:lnTo>
                  <a:pt x="340" y="1668"/>
                </a:lnTo>
                <a:lnTo>
                  <a:pt x="227" y="1668"/>
                </a:lnTo>
                <a:lnTo>
                  <a:pt x="284" y="1767"/>
                </a:lnTo>
                <a:close/>
                <a:moveTo>
                  <a:pt x="397" y="1767"/>
                </a:moveTo>
                <a:lnTo>
                  <a:pt x="454" y="1668"/>
                </a:lnTo>
                <a:lnTo>
                  <a:pt x="340" y="1668"/>
                </a:lnTo>
                <a:lnTo>
                  <a:pt x="397" y="1767"/>
                </a:lnTo>
                <a:close/>
                <a:moveTo>
                  <a:pt x="510" y="1767"/>
                </a:moveTo>
                <a:lnTo>
                  <a:pt x="567" y="1668"/>
                </a:lnTo>
                <a:lnTo>
                  <a:pt x="454" y="1668"/>
                </a:lnTo>
                <a:lnTo>
                  <a:pt x="510" y="1767"/>
                </a:lnTo>
                <a:close/>
                <a:moveTo>
                  <a:pt x="624" y="1767"/>
                </a:moveTo>
                <a:lnTo>
                  <a:pt x="681" y="1668"/>
                </a:lnTo>
                <a:lnTo>
                  <a:pt x="567" y="1668"/>
                </a:lnTo>
                <a:lnTo>
                  <a:pt x="624" y="1767"/>
                </a:lnTo>
                <a:close/>
                <a:moveTo>
                  <a:pt x="737" y="1767"/>
                </a:moveTo>
                <a:lnTo>
                  <a:pt x="794" y="1668"/>
                </a:lnTo>
                <a:lnTo>
                  <a:pt x="681" y="1668"/>
                </a:lnTo>
                <a:lnTo>
                  <a:pt x="737" y="1767"/>
                </a:lnTo>
                <a:close/>
                <a:moveTo>
                  <a:pt x="851" y="1767"/>
                </a:moveTo>
                <a:lnTo>
                  <a:pt x="908" y="1668"/>
                </a:lnTo>
                <a:lnTo>
                  <a:pt x="794" y="1668"/>
                </a:lnTo>
                <a:lnTo>
                  <a:pt x="851" y="1767"/>
                </a:lnTo>
                <a:close/>
                <a:moveTo>
                  <a:pt x="964" y="1767"/>
                </a:moveTo>
                <a:lnTo>
                  <a:pt x="1021" y="1668"/>
                </a:lnTo>
                <a:lnTo>
                  <a:pt x="908" y="1668"/>
                </a:lnTo>
                <a:lnTo>
                  <a:pt x="964" y="1767"/>
                </a:lnTo>
                <a:close/>
                <a:moveTo>
                  <a:pt x="1077" y="1767"/>
                </a:moveTo>
                <a:lnTo>
                  <a:pt x="1134" y="1668"/>
                </a:lnTo>
                <a:lnTo>
                  <a:pt x="1021" y="1668"/>
                </a:lnTo>
                <a:lnTo>
                  <a:pt x="1077" y="1767"/>
                </a:lnTo>
                <a:close/>
                <a:moveTo>
                  <a:pt x="1191" y="1767"/>
                </a:moveTo>
                <a:lnTo>
                  <a:pt x="1247" y="1668"/>
                </a:lnTo>
                <a:lnTo>
                  <a:pt x="1134" y="1668"/>
                </a:lnTo>
                <a:lnTo>
                  <a:pt x="1191" y="1767"/>
                </a:lnTo>
                <a:close/>
                <a:moveTo>
                  <a:pt x="1304" y="1767"/>
                </a:moveTo>
                <a:lnTo>
                  <a:pt x="1361" y="1668"/>
                </a:lnTo>
                <a:lnTo>
                  <a:pt x="1247" y="1668"/>
                </a:lnTo>
                <a:lnTo>
                  <a:pt x="1304" y="1767"/>
                </a:lnTo>
                <a:close/>
                <a:moveTo>
                  <a:pt x="1418" y="1767"/>
                </a:moveTo>
                <a:lnTo>
                  <a:pt x="1474" y="1668"/>
                </a:lnTo>
                <a:lnTo>
                  <a:pt x="1361" y="1668"/>
                </a:lnTo>
                <a:lnTo>
                  <a:pt x="1418" y="1767"/>
                </a:lnTo>
                <a:close/>
                <a:moveTo>
                  <a:pt x="1531" y="1767"/>
                </a:moveTo>
                <a:lnTo>
                  <a:pt x="1587" y="1668"/>
                </a:lnTo>
                <a:lnTo>
                  <a:pt x="1474" y="1668"/>
                </a:lnTo>
                <a:lnTo>
                  <a:pt x="1531" y="1767"/>
                </a:lnTo>
                <a:close/>
                <a:moveTo>
                  <a:pt x="1644" y="1767"/>
                </a:moveTo>
                <a:lnTo>
                  <a:pt x="1701" y="1668"/>
                </a:lnTo>
                <a:lnTo>
                  <a:pt x="1587" y="1668"/>
                </a:lnTo>
                <a:lnTo>
                  <a:pt x="1644" y="1767"/>
                </a:lnTo>
                <a:close/>
                <a:moveTo>
                  <a:pt x="1758" y="1767"/>
                </a:moveTo>
                <a:lnTo>
                  <a:pt x="1814" y="1668"/>
                </a:lnTo>
                <a:lnTo>
                  <a:pt x="1701" y="1668"/>
                </a:lnTo>
                <a:lnTo>
                  <a:pt x="1758" y="1767"/>
                </a:lnTo>
                <a:close/>
                <a:moveTo>
                  <a:pt x="1871" y="1767"/>
                </a:moveTo>
                <a:lnTo>
                  <a:pt x="1928" y="1668"/>
                </a:lnTo>
                <a:lnTo>
                  <a:pt x="1814" y="1668"/>
                </a:lnTo>
                <a:lnTo>
                  <a:pt x="1871" y="1767"/>
                </a:lnTo>
                <a:close/>
                <a:moveTo>
                  <a:pt x="1984" y="1767"/>
                </a:moveTo>
                <a:lnTo>
                  <a:pt x="2041" y="1668"/>
                </a:lnTo>
                <a:lnTo>
                  <a:pt x="1928" y="1668"/>
                </a:lnTo>
                <a:lnTo>
                  <a:pt x="1984" y="1767"/>
                </a:lnTo>
                <a:close/>
                <a:moveTo>
                  <a:pt x="2097" y="1767"/>
                </a:moveTo>
                <a:lnTo>
                  <a:pt x="2154" y="1668"/>
                </a:lnTo>
                <a:lnTo>
                  <a:pt x="2041" y="1668"/>
                </a:lnTo>
                <a:lnTo>
                  <a:pt x="2097" y="1767"/>
                </a:lnTo>
                <a:close/>
                <a:moveTo>
                  <a:pt x="2211" y="1767"/>
                </a:moveTo>
                <a:lnTo>
                  <a:pt x="2268" y="1668"/>
                </a:lnTo>
                <a:lnTo>
                  <a:pt x="2154" y="1668"/>
                </a:lnTo>
                <a:lnTo>
                  <a:pt x="2211" y="1767"/>
                </a:lnTo>
                <a:close/>
                <a:moveTo>
                  <a:pt x="2324" y="1767"/>
                </a:moveTo>
                <a:lnTo>
                  <a:pt x="2381" y="1668"/>
                </a:lnTo>
                <a:lnTo>
                  <a:pt x="2268" y="1668"/>
                </a:lnTo>
                <a:lnTo>
                  <a:pt x="2324" y="1767"/>
                </a:lnTo>
                <a:close/>
                <a:moveTo>
                  <a:pt x="2438" y="1767"/>
                </a:moveTo>
                <a:lnTo>
                  <a:pt x="2495" y="1668"/>
                </a:lnTo>
                <a:lnTo>
                  <a:pt x="2381" y="1668"/>
                </a:lnTo>
                <a:lnTo>
                  <a:pt x="2438" y="1767"/>
                </a:lnTo>
                <a:close/>
                <a:moveTo>
                  <a:pt x="2551" y="1767"/>
                </a:moveTo>
                <a:lnTo>
                  <a:pt x="2607" y="1668"/>
                </a:lnTo>
                <a:lnTo>
                  <a:pt x="2495" y="1668"/>
                </a:lnTo>
                <a:lnTo>
                  <a:pt x="2551" y="1767"/>
                </a:lnTo>
                <a:close/>
                <a:moveTo>
                  <a:pt x="2665" y="1767"/>
                </a:moveTo>
                <a:lnTo>
                  <a:pt x="2721" y="1668"/>
                </a:lnTo>
                <a:lnTo>
                  <a:pt x="2607" y="1668"/>
                </a:lnTo>
                <a:lnTo>
                  <a:pt x="2665" y="1767"/>
                </a:lnTo>
                <a:close/>
                <a:moveTo>
                  <a:pt x="2778" y="1767"/>
                </a:moveTo>
                <a:lnTo>
                  <a:pt x="2834" y="1668"/>
                </a:lnTo>
                <a:lnTo>
                  <a:pt x="2721" y="1668"/>
                </a:lnTo>
                <a:lnTo>
                  <a:pt x="2778" y="1767"/>
                </a:lnTo>
                <a:close/>
                <a:moveTo>
                  <a:pt x="0" y="1767"/>
                </a:moveTo>
                <a:lnTo>
                  <a:pt x="114" y="1767"/>
                </a:lnTo>
                <a:lnTo>
                  <a:pt x="57" y="1865"/>
                </a:lnTo>
                <a:lnTo>
                  <a:pt x="0" y="1767"/>
                </a:lnTo>
                <a:close/>
                <a:moveTo>
                  <a:pt x="171" y="1865"/>
                </a:moveTo>
                <a:lnTo>
                  <a:pt x="227" y="1767"/>
                </a:lnTo>
                <a:lnTo>
                  <a:pt x="114" y="1767"/>
                </a:lnTo>
                <a:lnTo>
                  <a:pt x="171" y="1865"/>
                </a:lnTo>
                <a:close/>
                <a:moveTo>
                  <a:pt x="284" y="1865"/>
                </a:moveTo>
                <a:lnTo>
                  <a:pt x="340" y="1767"/>
                </a:lnTo>
                <a:lnTo>
                  <a:pt x="227" y="1767"/>
                </a:lnTo>
                <a:lnTo>
                  <a:pt x="284" y="1865"/>
                </a:lnTo>
                <a:close/>
                <a:moveTo>
                  <a:pt x="397" y="1865"/>
                </a:moveTo>
                <a:lnTo>
                  <a:pt x="454" y="1767"/>
                </a:lnTo>
                <a:lnTo>
                  <a:pt x="340" y="1767"/>
                </a:lnTo>
                <a:lnTo>
                  <a:pt x="397" y="1865"/>
                </a:lnTo>
                <a:close/>
                <a:moveTo>
                  <a:pt x="510" y="1865"/>
                </a:moveTo>
                <a:lnTo>
                  <a:pt x="567" y="1767"/>
                </a:lnTo>
                <a:lnTo>
                  <a:pt x="454" y="1767"/>
                </a:lnTo>
                <a:lnTo>
                  <a:pt x="510" y="1865"/>
                </a:lnTo>
                <a:close/>
                <a:moveTo>
                  <a:pt x="624" y="1865"/>
                </a:moveTo>
                <a:lnTo>
                  <a:pt x="681" y="1767"/>
                </a:lnTo>
                <a:lnTo>
                  <a:pt x="567" y="1767"/>
                </a:lnTo>
                <a:lnTo>
                  <a:pt x="624" y="1865"/>
                </a:lnTo>
                <a:close/>
                <a:moveTo>
                  <a:pt x="737" y="1865"/>
                </a:moveTo>
                <a:lnTo>
                  <a:pt x="794" y="1767"/>
                </a:lnTo>
                <a:lnTo>
                  <a:pt x="681" y="1767"/>
                </a:lnTo>
                <a:lnTo>
                  <a:pt x="737" y="1865"/>
                </a:lnTo>
                <a:close/>
                <a:moveTo>
                  <a:pt x="851" y="1865"/>
                </a:moveTo>
                <a:lnTo>
                  <a:pt x="908" y="1767"/>
                </a:lnTo>
                <a:lnTo>
                  <a:pt x="794" y="1767"/>
                </a:lnTo>
                <a:lnTo>
                  <a:pt x="851" y="1865"/>
                </a:lnTo>
                <a:close/>
                <a:moveTo>
                  <a:pt x="964" y="1865"/>
                </a:moveTo>
                <a:lnTo>
                  <a:pt x="1021" y="1767"/>
                </a:lnTo>
                <a:lnTo>
                  <a:pt x="908" y="1767"/>
                </a:lnTo>
                <a:lnTo>
                  <a:pt x="964" y="1865"/>
                </a:lnTo>
                <a:close/>
                <a:moveTo>
                  <a:pt x="1077" y="1865"/>
                </a:moveTo>
                <a:lnTo>
                  <a:pt x="1134" y="1767"/>
                </a:lnTo>
                <a:lnTo>
                  <a:pt x="1021" y="1767"/>
                </a:lnTo>
                <a:lnTo>
                  <a:pt x="1077" y="1865"/>
                </a:lnTo>
                <a:close/>
                <a:moveTo>
                  <a:pt x="1191" y="1865"/>
                </a:moveTo>
                <a:lnTo>
                  <a:pt x="1247" y="1767"/>
                </a:lnTo>
                <a:lnTo>
                  <a:pt x="1134" y="1767"/>
                </a:lnTo>
                <a:lnTo>
                  <a:pt x="1191" y="1865"/>
                </a:lnTo>
                <a:close/>
                <a:moveTo>
                  <a:pt x="1304" y="1865"/>
                </a:moveTo>
                <a:lnTo>
                  <a:pt x="1361" y="1767"/>
                </a:lnTo>
                <a:lnTo>
                  <a:pt x="1247" y="1767"/>
                </a:lnTo>
                <a:lnTo>
                  <a:pt x="1304" y="1865"/>
                </a:lnTo>
                <a:close/>
                <a:moveTo>
                  <a:pt x="1418" y="1865"/>
                </a:moveTo>
                <a:lnTo>
                  <a:pt x="1474" y="1767"/>
                </a:lnTo>
                <a:lnTo>
                  <a:pt x="1361" y="1767"/>
                </a:lnTo>
                <a:lnTo>
                  <a:pt x="1418" y="1865"/>
                </a:lnTo>
                <a:close/>
                <a:moveTo>
                  <a:pt x="1531" y="1865"/>
                </a:moveTo>
                <a:lnTo>
                  <a:pt x="1587" y="1767"/>
                </a:lnTo>
                <a:lnTo>
                  <a:pt x="1474" y="1767"/>
                </a:lnTo>
                <a:lnTo>
                  <a:pt x="1531" y="1865"/>
                </a:lnTo>
                <a:close/>
                <a:moveTo>
                  <a:pt x="1644" y="1865"/>
                </a:moveTo>
                <a:lnTo>
                  <a:pt x="1701" y="1767"/>
                </a:lnTo>
                <a:lnTo>
                  <a:pt x="1587" y="1767"/>
                </a:lnTo>
                <a:lnTo>
                  <a:pt x="1644" y="1865"/>
                </a:lnTo>
                <a:close/>
                <a:moveTo>
                  <a:pt x="1758" y="1865"/>
                </a:moveTo>
                <a:lnTo>
                  <a:pt x="1814" y="1767"/>
                </a:lnTo>
                <a:lnTo>
                  <a:pt x="1701" y="1767"/>
                </a:lnTo>
                <a:lnTo>
                  <a:pt x="1758" y="1865"/>
                </a:lnTo>
                <a:close/>
                <a:moveTo>
                  <a:pt x="1871" y="1865"/>
                </a:moveTo>
                <a:lnTo>
                  <a:pt x="1928" y="1767"/>
                </a:lnTo>
                <a:lnTo>
                  <a:pt x="1814" y="1767"/>
                </a:lnTo>
                <a:lnTo>
                  <a:pt x="1871" y="1865"/>
                </a:lnTo>
                <a:close/>
                <a:moveTo>
                  <a:pt x="1984" y="1865"/>
                </a:moveTo>
                <a:lnTo>
                  <a:pt x="2041" y="1767"/>
                </a:lnTo>
                <a:lnTo>
                  <a:pt x="1928" y="1767"/>
                </a:lnTo>
                <a:lnTo>
                  <a:pt x="1984" y="1865"/>
                </a:lnTo>
                <a:close/>
                <a:moveTo>
                  <a:pt x="2097" y="1865"/>
                </a:moveTo>
                <a:lnTo>
                  <a:pt x="2154" y="1767"/>
                </a:lnTo>
                <a:lnTo>
                  <a:pt x="2041" y="1767"/>
                </a:lnTo>
                <a:lnTo>
                  <a:pt x="2097" y="1865"/>
                </a:lnTo>
                <a:close/>
                <a:moveTo>
                  <a:pt x="2211" y="1865"/>
                </a:moveTo>
                <a:lnTo>
                  <a:pt x="2268" y="1767"/>
                </a:lnTo>
                <a:lnTo>
                  <a:pt x="2154" y="1767"/>
                </a:lnTo>
                <a:lnTo>
                  <a:pt x="2211" y="1865"/>
                </a:lnTo>
                <a:close/>
                <a:moveTo>
                  <a:pt x="2324" y="1865"/>
                </a:moveTo>
                <a:lnTo>
                  <a:pt x="2381" y="1767"/>
                </a:lnTo>
                <a:lnTo>
                  <a:pt x="2268" y="1767"/>
                </a:lnTo>
                <a:lnTo>
                  <a:pt x="2324" y="1865"/>
                </a:lnTo>
                <a:close/>
                <a:moveTo>
                  <a:pt x="2438" y="1865"/>
                </a:moveTo>
                <a:lnTo>
                  <a:pt x="2495" y="1767"/>
                </a:lnTo>
                <a:lnTo>
                  <a:pt x="2381" y="1767"/>
                </a:lnTo>
                <a:lnTo>
                  <a:pt x="2438" y="1865"/>
                </a:lnTo>
                <a:close/>
                <a:moveTo>
                  <a:pt x="2551" y="1865"/>
                </a:moveTo>
                <a:lnTo>
                  <a:pt x="2607" y="1767"/>
                </a:lnTo>
                <a:lnTo>
                  <a:pt x="2495" y="1767"/>
                </a:lnTo>
                <a:lnTo>
                  <a:pt x="2551" y="1865"/>
                </a:lnTo>
                <a:close/>
                <a:moveTo>
                  <a:pt x="2665" y="1865"/>
                </a:moveTo>
                <a:lnTo>
                  <a:pt x="2721" y="1767"/>
                </a:lnTo>
                <a:lnTo>
                  <a:pt x="2607" y="1767"/>
                </a:lnTo>
                <a:lnTo>
                  <a:pt x="2665" y="1865"/>
                </a:lnTo>
                <a:close/>
                <a:moveTo>
                  <a:pt x="2778" y="1865"/>
                </a:moveTo>
                <a:lnTo>
                  <a:pt x="2834" y="1767"/>
                </a:lnTo>
                <a:lnTo>
                  <a:pt x="2721" y="1767"/>
                </a:lnTo>
                <a:lnTo>
                  <a:pt x="2778" y="1865"/>
                </a:lnTo>
                <a:close/>
                <a:moveTo>
                  <a:pt x="0" y="1865"/>
                </a:moveTo>
                <a:lnTo>
                  <a:pt x="114" y="1865"/>
                </a:lnTo>
                <a:lnTo>
                  <a:pt x="57" y="1963"/>
                </a:lnTo>
                <a:lnTo>
                  <a:pt x="0" y="1865"/>
                </a:lnTo>
                <a:close/>
                <a:moveTo>
                  <a:pt x="171" y="1963"/>
                </a:moveTo>
                <a:lnTo>
                  <a:pt x="227" y="1865"/>
                </a:lnTo>
                <a:lnTo>
                  <a:pt x="114" y="1865"/>
                </a:lnTo>
                <a:lnTo>
                  <a:pt x="171" y="1963"/>
                </a:lnTo>
                <a:close/>
                <a:moveTo>
                  <a:pt x="284" y="1963"/>
                </a:moveTo>
                <a:lnTo>
                  <a:pt x="340" y="1865"/>
                </a:lnTo>
                <a:lnTo>
                  <a:pt x="227" y="1865"/>
                </a:lnTo>
                <a:lnTo>
                  <a:pt x="284" y="1963"/>
                </a:lnTo>
                <a:close/>
                <a:moveTo>
                  <a:pt x="397" y="1963"/>
                </a:moveTo>
                <a:lnTo>
                  <a:pt x="454" y="1865"/>
                </a:lnTo>
                <a:lnTo>
                  <a:pt x="340" y="1865"/>
                </a:lnTo>
                <a:lnTo>
                  <a:pt x="397" y="1963"/>
                </a:lnTo>
                <a:close/>
                <a:moveTo>
                  <a:pt x="510" y="1963"/>
                </a:moveTo>
                <a:lnTo>
                  <a:pt x="567" y="1865"/>
                </a:lnTo>
                <a:lnTo>
                  <a:pt x="454" y="1865"/>
                </a:lnTo>
                <a:lnTo>
                  <a:pt x="510" y="1963"/>
                </a:lnTo>
                <a:close/>
                <a:moveTo>
                  <a:pt x="624" y="1963"/>
                </a:moveTo>
                <a:lnTo>
                  <a:pt x="681" y="1865"/>
                </a:lnTo>
                <a:lnTo>
                  <a:pt x="567" y="1865"/>
                </a:lnTo>
                <a:lnTo>
                  <a:pt x="624" y="1963"/>
                </a:lnTo>
                <a:close/>
                <a:moveTo>
                  <a:pt x="737" y="1963"/>
                </a:moveTo>
                <a:lnTo>
                  <a:pt x="794" y="1865"/>
                </a:lnTo>
                <a:lnTo>
                  <a:pt x="681" y="1865"/>
                </a:lnTo>
                <a:lnTo>
                  <a:pt x="737" y="1963"/>
                </a:lnTo>
                <a:close/>
                <a:moveTo>
                  <a:pt x="851" y="1963"/>
                </a:moveTo>
                <a:lnTo>
                  <a:pt x="908" y="1865"/>
                </a:lnTo>
                <a:lnTo>
                  <a:pt x="794" y="1865"/>
                </a:lnTo>
                <a:lnTo>
                  <a:pt x="851" y="1963"/>
                </a:lnTo>
                <a:close/>
                <a:moveTo>
                  <a:pt x="964" y="1963"/>
                </a:moveTo>
                <a:lnTo>
                  <a:pt x="1021" y="1865"/>
                </a:lnTo>
                <a:lnTo>
                  <a:pt x="908" y="1865"/>
                </a:lnTo>
                <a:lnTo>
                  <a:pt x="964" y="1963"/>
                </a:lnTo>
                <a:close/>
                <a:moveTo>
                  <a:pt x="1077" y="1963"/>
                </a:moveTo>
                <a:lnTo>
                  <a:pt x="1134" y="1865"/>
                </a:lnTo>
                <a:lnTo>
                  <a:pt x="1021" y="1865"/>
                </a:lnTo>
                <a:lnTo>
                  <a:pt x="1077" y="1963"/>
                </a:lnTo>
                <a:close/>
                <a:moveTo>
                  <a:pt x="1191" y="1963"/>
                </a:moveTo>
                <a:lnTo>
                  <a:pt x="1247" y="1865"/>
                </a:lnTo>
                <a:lnTo>
                  <a:pt x="1134" y="1865"/>
                </a:lnTo>
                <a:lnTo>
                  <a:pt x="1191" y="1963"/>
                </a:lnTo>
                <a:close/>
                <a:moveTo>
                  <a:pt x="1304" y="1963"/>
                </a:moveTo>
                <a:lnTo>
                  <a:pt x="1361" y="1865"/>
                </a:lnTo>
                <a:lnTo>
                  <a:pt x="1247" y="1865"/>
                </a:lnTo>
                <a:lnTo>
                  <a:pt x="1304" y="1963"/>
                </a:lnTo>
                <a:close/>
                <a:moveTo>
                  <a:pt x="1418" y="1963"/>
                </a:moveTo>
                <a:lnTo>
                  <a:pt x="1474" y="1865"/>
                </a:lnTo>
                <a:lnTo>
                  <a:pt x="1361" y="1865"/>
                </a:lnTo>
                <a:lnTo>
                  <a:pt x="1418" y="1963"/>
                </a:lnTo>
                <a:close/>
                <a:moveTo>
                  <a:pt x="1531" y="1963"/>
                </a:moveTo>
                <a:lnTo>
                  <a:pt x="1587" y="1865"/>
                </a:lnTo>
                <a:lnTo>
                  <a:pt x="1474" y="1865"/>
                </a:lnTo>
                <a:lnTo>
                  <a:pt x="1531" y="1963"/>
                </a:lnTo>
                <a:close/>
                <a:moveTo>
                  <a:pt x="1644" y="1963"/>
                </a:moveTo>
                <a:lnTo>
                  <a:pt x="1701" y="1865"/>
                </a:lnTo>
                <a:lnTo>
                  <a:pt x="1587" y="1865"/>
                </a:lnTo>
                <a:lnTo>
                  <a:pt x="1644" y="1963"/>
                </a:lnTo>
                <a:close/>
                <a:moveTo>
                  <a:pt x="1758" y="1963"/>
                </a:moveTo>
                <a:lnTo>
                  <a:pt x="1814" y="1865"/>
                </a:lnTo>
                <a:lnTo>
                  <a:pt x="1701" y="1865"/>
                </a:lnTo>
                <a:lnTo>
                  <a:pt x="1758" y="1963"/>
                </a:lnTo>
                <a:close/>
                <a:moveTo>
                  <a:pt x="1871" y="1963"/>
                </a:moveTo>
                <a:lnTo>
                  <a:pt x="1928" y="1865"/>
                </a:lnTo>
                <a:lnTo>
                  <a:pt x="1814" y="1865"/>
                </a:lnTo>
                <a:lnTo>
                  <a:pt x="1871" y="1963"/>
                </a:lnTo>
                <a:close/>
                <a:moveTo>
                  <a:pt x="1984" y="1963"/>
                </a:moveTo>
                <a:lnTo>
                  <a:pt x="2041" y="1865"/>
                </a:lnTo>
                <a:lnTo>
                  <a:pt x="1928" y="1865"/>
                </a:lnTo>
                <a:lnTo>
                  <a:pt x="1984" y="1963"/>
                </a:lnTo>
                <a:close/>
                <a:moveTo>
                  <a:pt x="2097" y="1963"/>
                </a:moveTo>
                <a:lnTo>
                  <a:pt x="2154" y="1865"/>
                </a:lnTo>
                <a:lnTo>
                  <a:pt x="2041" y="1865"/>
                </a:lnTo>
                <a:lnTo>
                  <a:pt x="2097" y="1963"/>
                </a:lnTo>
                <a:close/>
                <a:moveTo>
                  <a:pt x="2211" y="1963"/>
                </a:moveTo>
                <a:lnTo>
                  <a:pt x="2268" y="1865"/>
                </a:lnTo>
                <a:lnTo>
                  <a:pt x="2154" y="1865"/>
                </a:lnTo>
                <a:lnTo>
                  <a:pt x="2211" y="1963"/>
                </a:lnTo>
                <a:close/>
                <a:moveTo>
                  <a:pt x="2324" y="1963"/>
                </a:moveTo>
                <a:lnTo>
                  <a:pt x="2381" y="1865"/>
                </a:lnTo>
                <a:lnTo>
                  <a:pt x="2268" y="1865"/>
                </a:lnTo>
                <a:lnTo>
                  <a:pt x="2324" y="1963"/>
                </a:lnTo>
                <a:close/>
                <a:moveTo>
                  <a:pt x="2438" y="1963"/>
                </a:moveTo>
                <a:lnTo>
                  <a:pt x="2495" y="1865"/>
                </a:lnTo>
                <a:lnTo>
                  <a:pt x="2381" y="1865"/>
                </a:lnTo>
                <a:lnTo>
                  <a:pt x="2438" y="1963"/>
                </a:lnTo>
                <a:close/>
                <a:moveTo>
                  <a:pt x="2551" y="1963"/>
                </a:moveTo>
                <a:lnTo>
                  <a:pt x="2607" y="1865"/>
                </a:lnTo>
                <a:lnTo>
                  <a:pt x="2495" y="1865"/>
                </a:lnTo>
                <a:lnTo>
                  <a:pt x="2551" y="1963"/>
                </a:lnTo>
                <a:close/>
                <a:moveTo>
                  <a:pt x="2665" y="1963"/>
                </a:moveTo>
                <a:lnTo>
                  <a:pt x="2721" y="1865"/>
                </a:lnTo>
                <a:lnTo>
                  <a:pt x="2607" y="1865"/>
                </a:lnTo>
                <a:lnTo>
                  <a:pt x="2665" y="1963"/>
                </a:lnTo>
                <a:close/>
                <a:moveTo>
                  <a:pt x="2778" y="1963"/>
                </a:moveTo>
                <a:lnTo>
                  <a:pt x="2834" y="1865"/>
                </a:lnTo>
                <a:lnTo>
                  <a:pt x="2721" y="1865"/>
                </a:lnTo>
                <a:lnTo>
                  <a:pt x="2778" y="1963"/>
                </a:lnTo>
                <a:close/>
                <a:moveTo>
                  <a:pt x="0" y="1963"/>
                </a:moveTo>
                <a:lnTo>
                  <a:pt x="114" y="1963"/>
                </a:lnTo>
                <a:lnTo>
                  <a:pt x="57" y="2061"/>
                </a:lnTo>
                <a:lnTo>
                  <a:pt x="0" y="1963"/>
                </a:lnTo>
                <a:close/>
                <a:moveTo>
                  <a:pt x="171" y="2061"/>
                </a:moveTo>
                <a:lnTo>
                  <a:pt x="227" y="1963"/>
                </a:lnTo>
                <a:lnTo>
                  <a:pt x="114" y="1963"/>
                </a:lnTo>
                <a:lnTo>
                  <a:pt x="171" y="2061"/>
                </a:lnTo>
                <a:close/>
                <a:moveTo>
                  <a:pt x="284" y="2061"/>
                </a:moveTo>
                <a:lnTo>
                  <a:pt x="340" y="1963"/>
                </a:lnTo>
                <a:lnTo>
                  <a:pt x="227" y="1963"/>
                </a:lnTo>
                <a:lnTo>
                  <a:pt x="284" y="2061"/>
                </a:lnTo>
                <a:close/>
                <a:moveTo>
                  <a:pt x="397" y="2061"/>
                </a:moveTo>
                <a:lnTo>
                  <a:pt x="454" y="1963"/>
                </a:lnTo>
                <a:lnTo>
                  <a:pt x="340" y="1963"/>
                </a:lnTo>
                <a:lnTo>
                  <a:pt x="397" y="2061"/>
                </a:lnTo>
                <a:close/>
                <a:moveTo>
                  <a:pt x="510" y="2061"/>
                </a:moveTo>
                <a:lnTo>
                  <a:pt x="567" y="1963"/>
                </a:lnTo>
                <a:lnTo>
                  <a:pt x="454" y="1963"/>
                </a:lnTo>
                <a:lnTo>
                  <a:pt x="510" y="2061"/>
                </a:lnTo>
                <a:close/>
                <a:moveTo>
                  <a:pt x="624" y="2061"/>
                </a:moveTo>
                <a:lnTo>
                  <a:pt x="681" y="1963"/>
                </a:lnTo>
                <a:lnTo>
                  <a:pt x="567" y="1963"/>
                </a:lnTo>
                <a:lnTo>
                  <a:pt x="624" y="2061"/>
                </a:lnTo>
                <a:close/>
                <a:moveTo>
                  <a:pt x="737" y="2061"/>
                </a:moveTo>
                <a:lnTo>
                  <a:pt x="794" y="1963"/>
                </a:lnTo>
                <a:lnTo>
                  <a:pt x="681" y="1963"/>
                </a:lnTo>
                <a:lnTo>
                  <a:pt x="737" y="2061"/>
                </a:lnTo>
                <a:close/>
                <a:moveTo>
                  <a:pt x="851" y="2061"/>
                </a:moveTo>
                <a:lnTo>
                  <a:pt x="908" y="1963"/>
                </a:lnTo>
                <a:lnTo>
                  <a:pt x="794" y="1963"/>
                </a:lnTo>
                <a:lnTo>
                  <a:pt x="851" y="2061"/>
                </a:lnTo>
                <a:close/>
                <a:moveTo>
                  <a:pt x="964" y="2061"/>
                </a:moveTo>
                <a:lnTo>
                  <a:pt x="1021" y="1963"/>
                </a:lnTo>
                <a:lnTo>
                  <a:pt x="908" y="1963"/>
                </a:lnTo>
                <a:lnTo>
                  <a:pt x="964" y="2061"/>
                </a:lnTo>
                <a:close/>
                <a:moveTo>
                  <a:pt x="1077" y="2061"/>
                </a:moveTo>
                <a:lnTo>
                  <a:pt x="1134" y="1963"/>
                </a:lnTo>
                <a:lnTo>
                  <a:pt x="1021" y="1963"/>
                </a:lnTo>
                <a:lnTo>
                  <a:pt x="1077" y="2061"/>
                </a:lnTo>
                <a:close/>
                <a:moveTo>
                  <a:pt x="1191" y="2061"/>
                </a:moveTo>
                <a:lnTo>
                  <a:pt x="1247" y="1963"/>
                </a:lnTo>
                <a:lnTo>
                  <a:pt x="1134" y="1963"/>
                </a:lnTo>
                <a:lnTo>
                  <a:pt x="1191" y="2061"/>
                </a:lnTo>
                <a:close/>
                <a:moveTo>
                  <a:pt x="1304" y="2061"/>
                </a:moveTo>
                <a:lnTo>
                  <a:pt x="1361" y="1963"/>
                </a:lnTo>
                <a:lnTo>
                  <a:pt x="1247" y="1963"/>
                </a:lnTo>
                <a:lnTo>
                  <a:pt x="1304" y="2061"/>
                </a:lnTo>
                <a:close/>
                <a:moveTo>
                  <a:pt x="1418" y="2061"/>
                </a:moveTo>
                <a:lnTo>
                  <a:pt x="1474" y="1963"/>
                </a:lnTo>
                <a:lnTo>
                  <a:pt x="1361" y="1963"/>
                </a:lnTo>
                <a:lnTo>
                  <a:pt x="1418" y="2061"/>
                </a:lnTo>
                <a:close/>
                <a:moveTo>
                  <a:pt x="1531" y="2061"/>
                </a:moveTo>
                <a:lnTo>
                  <a:pt x="1587" y="1963"/>
                </a:lnTo>
                <a:lnTo>
                  <a:pt x="1474" y="1963"/>
                </a:lnTo>
                <a:lnTo>
                  <a:pt x="1531" y="2061"/>
                </a:lnTo>
                <a:close/>
                <a:moveTo>
                  <a:pt x="1644" y="2061"/>
                </a:moveTo>
                <a:lnTo>
                  <a:pt x="1701" y="1963"/>
                </a:lnTo>
                <a:lnTo>
                  <a:pt x="1587" y="1963"/>
                </a:lnTo>
                <a:lnTo>
                  <a:pt x="1644" y="2061"/>
                </a:lnTo>
                <a:close/>
                <a:moveTo>
                  <a:pt x="1758" y="2061"/>
                </a:moveTo>
                <a:lnTo>
                  <a:pt x="1814" y="1963"/>
                </a:lnTo>
                <a:lnTo>
                  <a:pt x="1701" y="1963"/>
                </a:lnTo>
                <a:lnTo>
                  <a:pt x="1758" y="2061"/>
                </a:lnTo>
                <a:close/>
                <a:moveTo>
                  <a:pt x="1871" y="2061"/>
                </a:moveTo>
                <a:lnTo>
                  <a:pt x="1928" y="1963"/>
                </a:lnTo>
                <a:lnTo>
                  <a:pt x="1814" y="1963"/>
                </a:lnTo>
                <a:lnTo>
                  <a:pt x="1871" y="2061"/>
                </a:lnTo>
                <a:close/>
                <a:moveTo>
                  <a:pt x="1984" y="2061"/>
                </a:moveTo>
                <a:lnTo>
                  <a:pt x="2041" y="1963"/>
                </a:lnTo>
                <a:lnTo>
                  <a:pt x="1928" y="1963"/>
                </a:lnTo>
                <a:lnTo>
                  <a:pt x="1984" y="2061"/>
                </a:lnTo>
                <a:close/>
                <a:moveTo>
                  <a:pt x="2097" y="2061"/>
                </a:moveTo>
                <a:lnTo>
                  <a:pt x="2154" y="1963"/>
                </a:lnTo>
                <a:lnTo>
                  <a:pt x="2041" y="1963"/>
                </a:lnTo>
                <a:lnTo>
                  <a:pt x="2097" y="2061"/>
                </a:lnTo>
                <a:close/>
                <a:moveTo>
                  <a:pt x="2211" y="2061"/>
                </a:moveTo>
                <a:lnTo>
                  <a:pt x="2268" y="1963"/>
                </a:lnTo>
                <a:lnTo>
                  <a:pt x="2154" y="1963"/>
                </a:lnTo>
                <a:lnTo>
                  <a:pt x="2211" y="2061"/>
                </a:lnTo>
                <a:close/>
                <a:moveTo>
                  <a:pt x="2324" y="2061"/>
                </a:moveTo>
                <a:lnTo>
                  <a:pt x="2381" y="1963"/>
                </a:lnTo>
                <a:lnTo>
                  <a:pt x="2268" y="1963"/>
                </a:lnTo>
                <a:lnTo>
                  <a:pt x="2324" y="2061"/>
                </a:lnTo>
                <a:close/>
                <a:moveTo>
                  <a:pt x="2438" y="2061"/>
                </a:moveTo>
                <a:lnTo>
                  <a:pt x="2495" y="1963"/>
                </a:lnTo>
                <a:lnTo>
                  <a:pt x="2381" y="1963"/>
                </a:lnTo>
                <a:lnTo>
                  <a:pt x="2438" y="2061"/>
                </a:lnTo>
                <a:close/>
                <a:moveTo>
                  <a:pt x="2551" y="2061"/>
                </a:moveTo>
                <a:lnTo>
                  <a:pt x="2607" y="1963"/>
                </a:lnTo>
                <a:lnTo>
                  <a:pt x="2495" y="1963"/>
                </a:lnTo>
                <a:lnTo>
                  <a:pt x="2551" y="2061"/>
                </a:lnTo>
                <a:close/>
                <a:moveTo>
                  <a:pt x="2665" y="2061"/>
                </a:moveTo>
                <a:lnTo>
                  <a:pt x="2721" y="1963"/>
                </a:lnTo>
                <a:lnTo>
                  <a:pt x="2607" y="1963"/>
                </a:lnTo>
                <a:lnTo>
                  <a:pt x="2665" y="2061"/>
                </a:lnTo>
                <a:close/>
                <a:moveTo>
                  <a:pt x="2778" y="2061"/>
                </a:moveTo>
                <a:lnTo>
                  <a:pt x="2834" y="1963"/>
                </a:lnTo>
                <a:lnTo>
                  <a:pt x="2721" y="1963"/>
                </a:lnTo>
                <a:lnTo>
                  <a:pt x="2778" y="2061"/>
                </a:lnTo>
                <a:close/>
                <a:moveTo>
                  <a:pt x="0" y="2061"/>
                </a:moveTo>
                <a:lnTo>
                  <a:pt x="114" y="2061"/>
                </a:lnTo>
                <a:lnTo>
                  <a:pt x="57" y="2159"/>
                </a:lnTo>
                <a:lnTo>
                  <a:pt x="0" y="2061"/>
                </a:lnTo>
                <a:close/>
                <a:moveTo>
                  <a:pt x="171" y="2159"/>
                </a:moveTo>
                <a:lnTo>
                  <a:pt x="227" y="2061"/>
                </a:lnTo>
                <a:lnTo>
                  <a:pt x="114" y="2061"/>
                </a:lnTo>
                <a:lnTo>
                  <a:pt x="171" y="2159"/>
                </a:lnTo>
                <a:close/>
                <a:moveTo>
                  <a:pt x="284" y="2159"/>
                </a:moveTo>
                <a:lnTo>
                  <a:pt x="340" y="2061"/>
                </a:lnTo>
                <a:lnTo>
                  <a:pt x="227" y="2061"/>
                </a:lnTo>
                <a:lnTo>
                  <a:pt x="284" y="2159"/>
                </a:lnTo>
                <a:close/>
                <a:moveTo>
                  <a:pt x="397" y="2159"/>
                </a:moveTo>
                <a:lnTo>
                  <a:pt x="454" y="2061"/>
                </a:lnTo>
                <a:lnTo>
                  <a:pt x="340" y="2061"/>
                </a:lnTo>
                <a:lnTo>
                  <a:pt x="397" y="2159"/>
                </a:lnTo>
                <a:close/>
                <a:moveTo>
                  <a:pt x="510" y="2159"/>
                </a:moveTo>
                <a:lnTo>
                  <a:pt x="567" y="2061"/>
                </a:lnTo>
                <a:lnTo>
                  <a:pt x="454" y="2061"/>
                </a:lnTo>
                <a:lnTo>
                  <a:pt x="510" y="2159"/>
                </a:lnTo>
                <a:close/>
                <a:moveTo>
                  <a:pt x="624" y="2159"/>
                </a:moveTo>
                <a:lnTo>
                  <a:pt x="681" y="2061"/>
                </a:lnTo>
                <a:lnTo>
                  <a:pt x="567" y="2061"/>
                </a:lnTo>
                <a:lnTo>
                  <a:pt x="624" y="2159"/>
                </a:lnTo>
                <a:close/>
                <a:moveTo>
                  <a:pt x="737" y="2159"/>
                </a:moveTo>
                <a:lnTo>
                  <a:pt x="794" y="2061"/>
                </a:lnTo>
                <a:lnTo>
                  <a:pt x="681" y="2061"/>
                </a:lnTo>
                <a:lnTo>
                  <a:pt x="737" y="2159"/>
                </a:lnTo>
                <a:close/>
                <a:moveTo>
                  <a:pt x="851" y="2159"/>
                </a:moveTo>
                <a:lnTo>
                  <a:pt x="908" y="2061"/>
                </a:lnTo>
                <a:lnTo>
                  <a:pt x="794" y="2061"/>
                </a:lnTo>
                <a:lnTo>
                  <a:pt x="851" y="2159"/>
                </a:lnTo>
                <a:close/>
                <a:moveTo>
                  <a:pt x="964" y="2159"/>
                </a:moveTo>
                <a:lnTo>
                  <a:pt x="1021" y="2061"/>
                </a:lnTo>
                <a:lnTo>
                  <a:pt x="908" y="2061"/>
                </a:lnTo>
                <a:lnTo>
                  <a:pt x="964" y="2159"/>
                </a:lnTo>
                <a:close/>
                <a:moveTo>
                  <a:pt x="1077" y="2159"/>
                </a:moveTo>
                <a:lnTo>
                  <a:pt x="1134" y="2061"/>
                </a:lnTo>
                <a:lnTo>
                  <a:pt x="1021" y="2061"/>
                </a:lnTo>
                <a:lnTo>
                  <a:pt x="1077" y="2159"/>
                </a:lnTo>
                <a:close/>
                <a:moveTo>
                  <a:pt x="1191" y="2159"/>
                </a:moveTo>
                <a:lnTo>
                  <a:pt x="1247" y="2061"/>
                </a:lnTo>
                <a:lnTo>
                  <a:pt x="1134" y="2061"/>
                </a:lnTo>
                <a:lnTo>
                  <a:pt x="1191" y="2159"/>
                </a:lnTo>
                <a:close/>
                <a:moveTo>
                  <a:pt x="1304" y="2159"/>
                </a:moveTo>
                <a:lnTo>
                  <a:pt x="1361" y="2061"/>
                </a:lnTo>
                <a:lnTo>
                  <a:pt x="1247" y="2061"/>
                </a:lnTo>
                <a:lnTo>
                  <a:pt x="1304" y="2159"/>
                </a:lnTo>
                <a:close/>
                <a:moveTo>
                  <a:pt x="1418" y="2159"/>
                </a:moveTo>
                <a:lnTo>
                  <a:pt x="1474" y="2061"/>
                </a:lnTo>
                <a:lnTo>
                  <a:pt x="1361" y="2061"/>
                </a:lnTo>
                <a:lnTo>
                  <a:pt x="1418" y="2159"/>
                </a:lnTo>
                <a:close/>
                <a:moveTo>
                  <a:pt x="1531" y="2159"/>
                </a:moveTo>
                <a:lnTo>
                  <a:pt x="1587" y="2061"/>
                </a:lnTo>
                <a:lnTo>
                  <a:pt x="1474" y="2061"/>
                </a:lnTo>
                <a:lnTo>
                  <a:pt x="1531" y="2159"/>
                </a:lnTo>
                <a:close/>
                <a:moveTo>
                  <a:pt x="1644" y="2159"/>
                </a:moveTo>
                <a:lnTo>
                  <a:pt x="1701" y="2061"/>
                </a:lnTo>
                <a:lnTo>
                  <a:pt x="1587" y="2061"/>
                </a:lnTo>
                <a:lnTo>
                  <a:pt x="1644" y="2159"/>
                </a:lnTo>
                <a:close/>
                <a:moveTo>
                  <a:pt x="1758" y="2159"/>
                </a:moveTo>
                <a:lnTo>
                  <a:pt x="1814" y="2061"/>
                </a:lnTo>
                <a:lnTo>
                  <a:pt x="1701" y="2061"/>
                </a:lnTo>
                <a:lnTo>
                  <a:pt x="1758" y="2159"/>
                </a:lnTo>
                <a:close/>
                <a:moveTo>
                  <a:pt x="1871" y="2159"/>
                </a:moveTo>
                <a:lnTo>
                  <a:pt x="1928" y="2061"/>
                </a:lnTo>
                <a:lnTo>
                  <a:pt x="1814" y="2061"/>
                </a:lnTo>
                <a:lnTo>
                  <a:pt x="1871" y="2159"/>
                </a:lnTo>
                <a:close/>
                <a:moveTo>
                  <a:pt x="1984" y="2159"/>
                </a:moveTo>
                <a:lnTo>
                  <a:pt x="2041" y="2061"/>
                </a:lnTo>
                <a:lnTo>
                  <a:pt x="1928" y="2061"/>
                </a:lnTo>
                <a:lnTo>
                  <a:pt x="1984" y="2159"/>
                </a:lnTo>
                <a:close/>
                <a:moveTo>
                  <a:pt x="2097" y="2159"/>
                </a:moveTo>
                <a:lnTo>
                  <a:pt x="2154" y="2061"/>
                </a:lnTo>
                <a:lnTo>
                  <a:pt x="2041" y="2061"/>
                </a:lnTo>
                <a:lnTo>
                  <a:pt x="2097" y="2159"/>
                </a:lnTo>
                <a:close/>
                <a:moveTo>
                  <a:pt x="2211" y="2159"/>
                </a:moveTo>
                <a:lnTo>
                  <a:pt x="2268" y="2061"/>
                </a:lnTo>
                <a:lnTo>
                  <a:pt x="2154" y="2061"/>
                </a:lnTo>
                <a:lnTo>
                  <a:pt x="2211" y="2159"/>
                </a:lnTo>
                <a:close/>
                <a:moveTo>
                  <a:pt x="2324" y="2159"/>
                </a:moveTo>
                <a:lnTo>
                  <a:pt x="2381" y="2061"/>
                </a:lnTo>
                <a:lnTo>
                  <a:pt x="2268" y="2061"/>
                </a:lnTo>
                <a:lnTo>
                  <a:pt x="2324" y="2159"/>
                </a:lnTo>
                <a:close/>
                <a:moveTo>
                  <a:pt x="2438" y="2159"/>
                </a:moveTo>
                <a:lnTo>
                  <a:pt x="2495" y="2061"/>
                </a:lnTo>
                <a:lnTo>
                  <a:pt x="2381" y="2061"/>
                </a:lnTo>
                <a:lnTo>
                  <a:pt x="2438" y="2159"/>
                </a:lnTo>
                <a:close/>
                <a:moveTo>
                  <a:pt x="2551" y="2159"/>
                </a:moveTo>
                <a:lnTo>
                  <a:pt x="2607" y="2061"/>
                </a:lnTo>
                <a:lnTo>
                  <a:pt x="2495" y="2061"/>
                </a:lnTo>
                <a:lnTo>
                  <a:pt x="2551" y="2159"/>
                </a:lnTo>
                <a:close/>
                <a:moveTo>
                  <a:pt x="2665" y="2159"/>
                </a:moveTo>
                <a:lnTo>
                  <a:pt x="2721" y="2061"/>
                </a:lnTo>
                <a:lnTo>
                  <a:pt x="2607" y="2061"/>
                </a:lnTo>
                <a:lnTo>
                  <a:pt x="2665" y="2159"/>
                </a:lnTo>
                <a:close/>
                <a:moveTo>
                  <a:pt x="2778" y="2159"/>
                </a:moveTo>
                <a:lnTo>
                  <a:pt x="2834" y="2061"/>
                </a:lnTo>
                <a:lnTo>
                  <a:pt x="2721" y="2061"/>
                </a:lnTo>
                <a:lnTo>
                  <a:pt x="2778" y="2159"/>
                </a:lnTo>
                <a:close/>
                <a:moveTo>
                  <a:pt x="0" y="2159"/>
                </a:moveTo>
                <a:lnTo>
                  <a:pt x="114" y="2159"/>
                </a:lnTo>
                <a:lnTo>
                  <a:pt x="57" y="2257"/>
                </a:lnTo>
                <a:lnTo>
                  <a:pt x="0" y="2159"/>
                </a:lnTo>
                <a:close/>
                <a:moveTo>
                  <a:pt x="171" y="2257"/>
                </a:moveTo>
                <a:lnTo>
                  <a:pt x="227" y="2159"/>
                </a:lnTo>
                <a:lnTo>
                  <a:pt x="114" y="2159"/>
                </a:lnTo>
                <a:lnTo>
                  <a:pt x="171" y="2257"/>
                </a:lnTo>
                <a:close/>
                <a:moveTo>
                  <a:pt x="284" y="2257"/>
                </a:moveTo>
                <a:lnTo>
                  <a:pt x="340" y="2159"/>
                </a:lnTo>
                <a:lnTo>
                  <a:pt x="227" y="2159"/>
                </a:lnTo>
                <a:lnTo>
                  <a:pt x="284" y="2257"/>
                </a:lnTo>
                <a:close/>
                <a:moveTo>
                  <a:pt x="397" y="2257"/>
                </a:moveTo>
                <a:lnTo>
                  <a:pt x="454" y="2159"/>
                </a:lnTo>
                <a:lnTo>
                  <a:pt x="340" y="2159"/>
                </a:lnTo>
                <a:lnTo>
                  <a:pt x="397" y="2257"/>
                </a:lnTo>
                <a:close/>
                <a:moveTo>
                  <a:pt x="510" y="2257"/>
                </a:moveTo>
                <a:lnTo>
                  <a:pt x="567" y="2159"/>
                </a:lnTo>
                <a:lnTo>
                  <a:pt x="454" y="2159"/>
                </a:lnTo>
                <a:lnTo>
                  <a:pt x="510" y="2257"/>
                </a:lnTo>
                <a:close/>
                <a:moveTo>
                  <a:pt x="624" y="2257"/>
                </a:moveTo>
                <a:lnTo>
                  <a:pt x="681" y="2159"/>
                </a:lnTo>
                <a:lnTo>
                  <a:pt x="567" y="2159"/>
                </a:lnTo>
                <a:lnTo>
                  <a:pt x="624" y="2257"/>
                </a:lnTo>
                <a:close/>
                <a:moveTo>
                  <a:pt x="737" y="2257"/>
                </a:moveTo>
                <a:lnTo>
                  <a:pt x="794" y="2159"/>
                </a:lnTo>
                <a:lnTo>
                  <a:pt x="681" y="2159"/>
                </a:lnTo>
                <a:lnTo>
                  <a:pt x="737" y="2257"/>
                </a:lnTo>
                <a:close/>
                <a:moveTo>
                  <a:pt x="851" y="2257"/>
                </a:moveTo>
                <a:lnTo>
                  <a:pt x="908" y="2159"/>
                </a:lnTo>
                <a:lnTo>
                  <a:pt x="794" y="2159"/>
                </a:lnTo>
                <a:lnTo>
                  <a:pt x="851" y="2257"/>
                </a:lnTo>
                <a:close/>
                <a:moveTo>
                  <a:pt x="964" y="2257"/>
                </a:moveTo>
                <a:lnTo>
                  <a:pt x="1021" y="2159"/>
                </a:lnTo>
                <a:lnTo>
                  <a:pt x="908" y="2159"/>
                </a:lnTo>
                <a:lnTo>
                  <a:pt x="964" y="2257"/>
                </a:lnTo>
                <a:close/>
                <a:moveTo>
                  <a:pt x="1077" y="2257"/>
                </a:moveTo>
                <a:lnTo>
                  <a:pt x="1134" y="2159"/>
                </a:lnTo>
                <a:lnTo>
                  <a:pt x="1021" y="2159"/>
                </a:lnTo>
                <a:lnTo>
                  <a:pt x="1077" y="2257"/>
                </a:lnTo>
                <a:close/>
                <a:moveTo>
                  <a:pt x="1191" y="2257"/>
                </a:moveTo>
                <a:lnTo>
                  <a:pt x="1247" y="2159"/>
                </a:lnTo>
                <a:lnTo>
                  <a:pt x="1134" y="2159"/>
                </a:lnTo>
                <a:lnTo>
                  <a:pt x="1191" y="2257"/>
                </a:lnTo>
                <a:close/>
                <a:moveTo>
                  <a:pt x="1304" y="2257"/>
                </a:moveTo>
                <a:lnTo>
                  <a:pt x="1361" y="2159"/>
                </a:lnTo>
                <a:lnTo>
                  <a:pt x="1247" y="2159"/>
                </a:lnTo>
                <a:lnTo>
                  <a:pt x="1304" y="2257"/>
                </a:lnTo>
                <a:close/>
                <a:moveTo>
                  <a:pt x="1418" y="2257"/>
                </a:moveTo>
                <a:lnTo>
                  <a:pt x="1474" y="2159"/>
                </a:lnTo>
                <a:lnTo>
                  <a:pt x="1361" y="2159"/>
                </a:lnTo>
                <a:lnTo>
                  <a:pt x="1418" y="2257"/>
                </a:lnTo>
                <a:close/>
                <a:moveTo>
                  <a:pt x="1531" y="2257"/>
                </a:moveTo>
                <a:lnTo>
                  <a:pt x="1587" y="2159"/>
                </a:lnTo>
                <a:lnTo>
                  <a:pt x="1474" y="2159"/>
                </a:lnTo>
                <a:lnTo>
                  <a:pt x="1531" y="2257"/>
                </a:lnTo>
                <a:close/>
                <a:moveTo>
                  <a:pt x="1644" y="2257"/>
                </a:moveTo>
                <a:lnTo>
                  <a:pt x="1701" y="2159"/>
                </a:lnTo>
                <a:lnTo>
                  <a:pt x="1587" y="2159"/>
                </a:lnTo>
                <a:lnTo>
                  <a:pt x="1644" y="2257"/>
                </a:lnTo>
                <a:close/>
                <a:moveTo>
                  <a:pt x="1758" y="2257"/>
                </a:moveTo>
                <a:lnTo>
                  <a:pt x="1814" y="2159"/>
                </a:lnTo>
                <a:lnTo>
                  <a:pt x="1701" y="2159"/>
                </a:lnTo>
                <a:lnTo>
                  <a:pt x="1758" y="2257"/>
                </a:lnTo>
                <a:close/>
                <a:moveTo>
                  <a:pt x="1871" y="2257"/>
                </a:moveTo>
                <a:lnTo>
                  <a:pt x="1928" y="2159"/>
                </a:lnTo>
                <a:lnTo>
                  <a:pt x="1814" y="2159"/>
                </a:lnTo>
                <a:lnTo>
                  <a:pt x="1871" y="2257"/>
                </a:lnTo>
                <a:close/>
                <a:moveTo>
                  <a:pt x="1984" y="2257"/>
                </a:moveTo>
                <a:lnTo>
                  <a:pt x="2041" y="2159"/>
                </a:lnTo>
                <a:lnTo>
                  <a:pt x="1928" y="2159"/>
                </a:lnTo>
                <a:lnTo>
                  <a:pt x="1984" y="2257"/>
                </a:lnTo>
                <a:close/>
                <a:moveTo>
                  <a:pt x="2097" y="2257"/>
                </a:moveTo>
                <a:lnTo>
                  <a:pt x="2154" y="2159"/>
                </a:lnTo>
                <a:lnTo>
                  <a:pt x="2041" y="2159"/>
                </a:lnTo>
                <a:lnTo>
                  <a:pt x="2097" y="2257"/>
                </a:lnTo>
                <a:close/>
                <a:moveTo>
                  <a:pt x="2211" y="2257"/>
                </a:moveTo>
                <a:lnTo>
                  <a:pt x="2268" y="2159"/>
                </a:lnTo>
                <a:lnTo>
                  <a:pt x="2154" y="2159"/>
                </a:lnTo>
                <a:lnTo>
                  <a:pt x="2211" y="2257"/>
                </a:lnTo>
                <a:close/>
                <a:moveTo>
                  <a:pt x="2324" y="2257"/>
                </a:moveTo>
                <a:lnTo>
                  <a:pt x="2381" y="2159"/>
                </a:lnTo>
                <a:lnTo>
                  <a:pt x="2268" y="2159"/>
                </a:lnTo>
                <a:lnTo>
                  <a:pt x="2324" y="2257"/>
                </a:lnTo>
                <a:close/>
                <a:moveTo>
                  <a:pt x="2438" y="2257"/>
                </a:moveTo>
                <a:lnTo>
                  <a:pt x="2495" y="2159"/>
                </a:lnTo>
                <a:lnTo>
                  <a:pt x="2381" y="2159"/>
                </a:lnTo>
                <a:lnTo>
                  <a:pt x="2438" y="2257"/>
                </a:lnTo>
                <a:close/>
                <a:moveTo>
                  <a:pt x="2551" y="2257"/>
                </a:moveTo>
                <a:lnTo>
                  <a:pt x="2607" y="2159"/>
                </a:lnTo>
                <a:lnTo>
                  <a:pt x="2495" y="2159"/>
                </a:lnTo>
                <a:lnTo>
                  <a:pt x="2551" y="2257"/>
                </a:lnTo>
                <a:close/>
                <a:moveTo>
                  <a:pt x="2665" y="2257"/>
                </a:moveTo>
                <a:lnTo>
                  <a:pt x="2721" y="2159"/>
                </a:lnTo>
                <a:lnTo>
                  <a:pt x="2607" y="2159"/>
                </a:lnTo>
                <a:lnTo>
                  <a:pt x="2665" y="2257"/>
                </a:lnTo>
                <a:close/>
                <a:moveTo>
                  <a:pt x="2778" y="2257"/>
                </a:moveTo>
                <a:lnTo>
                  <a:pt x="2834" y="2159"/>
                </a:lnTo>
                <a:lnTo>
                  <a:pt x="2721" y="2159"/>
                </a:lnTo>
                <a:lnTo>
                  <a:pt x="2778" y="2257"/>
                </a:lnTo>
                <a:close/>
                <a:moveTo>
                  <a:pt x="0" y="2257"/>
                </a:moveTo>
                <a:lnTo>
                  <a:pt x="114" y="2257"/>
                </a:lnTo>
                <a:lnTo>
                  <a:pt x="57" y="2356"/>
                </a:lnTo>
                <a:lnTo>
                  <a:pt x="0" y="2257"/>
                </a:lnTo>
                <a:close/>
                <a:moveTo>
                  <a:pt x="171" y="2356"/>
                </a:moveTo>
                <a:lnTo>
                  <a:pt x="227" y="2257"/>
                </a:lnTo>
                <a:lnTo>
                  <a:pt x="114" y="2257"/>
                </a:lnTo>
                <a:lnTo>
                  <a:pt x="171" y="2356"/>
                </a:lnTo>
                <a:close/>
                <a:moveTo>
                  <a:pt x="284" y="2356"/>
                </a:moveTo>
                <a:lnTo>
                  <a:pt x="340" y="2257"/>
                </a:lnTo>
                <a:lnTo>
                  <a:pt x="227" y="2257"/>
                </a:lnTo>
                <a:lnTo>
                  <a:pt x="284" y="2356"/>
                </a:lnTo>
                <a:close/>
                <a:moveTo>
                  <a:pt x="397" y="2356"/>
                </a:moveTo>
                <a:lnTo>
                  <a:pt x="454" y="2257"/>
                </a:lnTo>
                <a:lnTo>
                  <a:pt x="340" y="2257"/>
                </a:lnTo>
                <a:lnTo>
                  <a:pt x="397" y="2356"/>
                </a:lnTo>
                <a:close/>
                <a:moveTo>
                  <a:pt x="510" y="2356"/>
                </a:moveTo>
                <a:lnTo>
                  <a:pt x="567" y="2257"/>
                </a:lnTo>
                <a:lnTo>
                  <a:pt x="454" y="2257"/>
                </a:lnTo>
                <a:lnTo>
                  <a:pt x="510" y="2356"/>
                </a:lnTo>
                <a:close/>
                <a:moveTo>
                  <a:pt x="624" y="2356"/>
                </a:moveTo>
                <a:lnTo>
                  <a:pt x="681" y="2257"/>
                </a:lnTo>
                <a:lnTo>
                  <a:pt x="567" y="2257"/>
                </a:lnTo>
                <a:lnTo>
                  <a:pt x="624" y="2356"/>
                </a:lnTo>
                <a:close/>
                <a:moveTo>
                  <a:pt x="737" y="2356"/>
                </a:moveTo>
                <a:lnTo>
                  <a:pt x="794" y="2257"/>
                </a:lnTo>
                <a:lnTo>
                  <a:pt x="681" y="2257"/>
                </a:lnTo>
                <a:lnTo>
                  <a:pt x="737" y="2356"/>
                </a:lnTo>
                <a:close/>
                <a:moveTo>
                  <a:pt x="851" y="2356"/>
                </a:moveTo>
                <a:lnTo>
                  <a:pt x="908" y="2257"/>
                </a:lnTo>
                <a:lnTo>
                  <a:pt x="794" y="2257"/>
                </a:lnTo>
                <a:lnTo>
                  <a:pt x="851" y="2356"/>
                </a:lnTo>
                <a:close/>
                <a:moveTo>
                  <a:pt x="964" y="2356"/>
                </a:moveTo>
                <a:lnTo>
                  <a:pt x="1021" y="2257"/>
                </a:lnTo>
                <a:lnTo>
                  <a:pt x="908" y="2257"/>
                </a:lnTo>
                <a:lnTo>
                  <a:pt x="964" y="2356"/>
                </a:lnTo>
                <a:close/>
                <a:moveTo>
                  <a:pt x="1077" y="2356"/>
                </a:moveTo>
                <a:lnTo>
                  <a:pt x="1134" y="2257"/>
                </a:lnTo>
                <a:lnTo>
                  <a:pt x="1021" y="2257"/>
                </a:lnTo>
                <a:lnTo>
                  <a:pt x="1077" y="2356"/>
                </a:lnTo>
                <a:close/>
                <a:moveTo>
                  <a:pt x="1191" y="2356"/>
                </a:moveTo>
                <a:lnTo>
                  <a:pt x="1247" y="2257"/>
                </a:lnTo>
                <a:lnTo>
                  <a:pt x="1134" y="2257"/>
                </a:lnTo>
                <a:lnTo>
                  <a:pt x="1191" y="2356"/>
                </a:lnTo>
                <a:close/>
                <a:moveTo>
                  <a:pt x="1304" y="2356"/>
                </a:moveTo>
                <a:lnTo>
                  <a:pt x="1361" y="2257"/>
                </a:lnTo>
                <a:lnTo>
                  <a:pt x="1247" y="2257"/>
                </a:lnTo>
                <a:lnTo>
                  <a:pt x="1304" y="2356"/>
                </a:lnTo>
                <a:close/>
                <a:moveTo>
                  <a:pt x="1418" y="2356"/>
                </a:moveTo>
                <a:lnTo>
                  <a:pt x="1474" y="2257"/>
                </a:lnTo>
                <a:lnTo>
                  <a:pt x="1361" y="2257"/>
                </a:lnTo>
                <a:lnTo>
                  <a:pt x="1418" y="2356"/>
                </a:lnTo>
                <a:close/>
                <a:moveTo>
                  <a:pt x="1531" y="2356"/>
                </a:moveTo>
                <a:lnTo>
                  <a:pt x="1587" y="2257"/>
                </a:lnTo>
                <a:lnTo>
                  <a:pt x="1474" y="2257"/>
                </a:lnTo>
                <a:lnTo>
                  <a:pt x="1531" y="2356"/>
                </a:lnTo>
                <a:close/>
                <a:moveTo>
                  <a:pt x="1644" y="2356"/>
                </a:moveTo>
                <a:lnTo>
                  <a:pt x="1701" y="2257"/>
                </a:lnTo>
                <a:lnTo>
                  <a:pt x="1587" y="2257"/>
                </a:lnTo>
                <a:lnTo>
                  <a:pt x="1644" y="2356"/>
                </a:lnTo>
                <a:close/>
                <a:moveTo>
                  <a:pt x="1758" y="2356"/>
                </a:moveTo>
                <a:lnTo>
                  <a:pt x="1814" y="2257"/>
                </a:lnTo>
                <a:lnTo>
                  <a:pt x="1701" y="2257"/>
                </a:lnTo>
                <a:lnTo>
                  <a:pt x="1758" y="2356"/>
                </a:lnTo>
                <a:close/>
                <a:moveTo>
                  <a:pt x="1871" y="2356"/>
                </a:moveTo>
                <a:lnTo>
                  <a:pt x="1928" y="2257"/>
                </a:lnTo>
                <a:lnTo>
                  <a:pt x="1814" y="2257"/>
                </a:lnTo>
                <a:lnTo>
                  <a:pt x="1871" y="2356"/>
                </a:lnTo>
                <a:close/>
                <a:moveTo>
                  <a:pt x="1984" y="2356"/>
                </a:moveTo>
                <a:lnTo>
                  <a:pt x="2041" y="2257"/>
                </a:lnTo>
                <a:lnTo>
                  <a:pt x="1928" y="2257"/>
                </a:lnTo>
                <a:lnTo>
                  <a:pt x="1984" y="2356"/>
                </a:lnTo>
                <a:close/>
                <a:moveTo>
                  <a:pt x="2097" y="2356"/>
                </a:moveTo>
                <a:lnTo>
                  <a:pt x="2154" y="2257"/>
                </a:lnTo>
                <a:lnTo>
                  <a:pt x="2041" y="2257"/>
                </a:lnTo>
                <a:lnTo>
                  <a:pt x="2097" y="2356"/>
                </a:lnTo>
                <a:close/>
                <a:moveTo>
                  <a:pt x="2211" y="2356"/>
                </a:moveTo>
                <a:lnTo>
                  <a:pt x="2268" y="2257"/>
                </a:lnTo>
                <a:lnTo>
                  <a:pt x="2154" y="2257"/>
                </a:lnTo>
                <a:lnTo>
                  <a:pt x="2211" y="2356"/>
                </a:lnTo>
                <a:close/>
                <a:moveTo>
                  <a:pt x="2324" y="2356"/>
                </a:moveTo>
                <a:lnTo>
                  <a:pt x="2381" y="2257"/>
                </a:lnTo>
                <a:lnTo>
                  <a:pt x="2268" y="2257"/>
                </a:lnTo>
                <a:lnTo>
                  <a:pt x="2324" y="2356"/>
                </a:lnTo>
                <a:close/>
                <a:moveTo>
                  <a:pt x="2438" y="2356"/>
                </a:moveTo>
                <a:lnTo>
                  <a:pt x="2495" y="2257"/>
                </a:lnTo>
                <a:lnTo>
                  <a:pt x="2381" y="2257"/>
                </a:lnTo>
                <a:lnTo>
                  <a:pt x="2438" y="2356"/>
                </a:lnTo>
                <a:close/>
                <a:moveTo>
                  <a:pt x="2551" y="2356"/>
                </a:moveTo>
                <a:lnTo>
                  <a:pt x="2607" y="2257"/>
                </a:lnTo>
                <a:lnTo>
                  <a:pt x="2495" y="2257"/>
                </a:lnTo>
                <a:lnTo>
                  <a:pt x="2551" y="2356"/>
                </a:lnTo>
                <a:close/>
                <a:moveTo>
                  <a:pt x="2665" y="2356"/>
                </a:moveTo>
                <a:lnTo>
                  <a:pt x="2721" y="2257"/>
                </a:lnTo>
                <a:lnTo>
                  <a:pt x="2607" y="2257"/>
                </a:lnTo>
                <a:lnTo>
                  <a:pt x="2665" y="2356"/>
                </a:lnTo>
                <a:close/>
                <a:moveTo>
                  <a:pt x="2778" y="2356"/>
                </a:moveTo>
                <a:lnTo>
                  <a:pt x="2834" y="2257"/>
                </a:lnTo>
                <a:lnTo>
                  <a:pt x="2721" y="2257"/>
                </a:lnTo>
                <a:lnTo>
                  <a:pt x="2778" y="2356"/>
                </a:lnTo>
                <a:close/>
                <a:moveTo>
                  <a:pt x="0" y="2356"/>
                </a:moveTo>
                <a:lnTo>
                  <a:pt x="114" y="2356"/>
                </a:lnTo>
                <a:lnTo>
                  <a:pt x="57" y="2454"/>
                </a:lnTo>
                <a:lnTo>
                  <a:pt x="0" y="2356"/>
                </a:lnTo>
                <a:close/>
                <a:moveTo>
                  <a:pt x="171" y="2454"/>
                </a:moveTo>
                <a:lnTo>
                  <a:pt x="227" y="2356"/>
                </a:lnTo>
                <a:lnTo>
                  <a:pt x="114" y="2356"/>
                </a:lnTo>
                <a:lnTo>
                  <a:pt x="171" y="2454"/>
                </a:lnTo>
                <a:close/>
                <a:moveTo>
                  <a:pt x="284" y="2454"/>
                </a:moveTo>
                <a:lnTo>
                  <a:pt x="340" y="2356"/>
                </a:lnTo>
                <a:lnTo>
                  <a:pt x="227" y="2356"/>
                </a:lnTo>
                <a:lnTo>
                  <a:pt x="284" y="2454"/>
                </a:lnTo>
                <a:close/>
                <a:moveTo>
                  <a:pt x="397" y="2454"/>
                </a:moveTo>
                <a:lnTo>
                  <a:pt x="454" y="2356"/>
                </a:lnTo>
                <a:lnTo>
                  <a:pt x="340" y="2356"/>
                </a:lnTo>
                <a:lnTo>
                  <a:pt x="397" y="2454"/>
                </a:lnTo>
                <a:close/>
                <a:moveTo>
                  <a:pt x="510" y="2454"/>
                </a:moveTo>
                <a:lnTo>
                  <a:pt x="567" y="2356"/>
                </a:lnTo>
                <a:lnTo>
                  <a:pt x="454" y="2356"/>
                </a:lnTo>
                <a:lnTo>
                  <a:pt x="510" y="2454"/>
                </a:lnTo>
                <a:close/>
                <a:moveTo>
                  <a:pt x="624" y="2454"/>
                </a:moveTo>
                <a:lnTo>
                  <a:pt x="681" y="2356"/>
                </a:lnTo>
                <a:lnTo>
                  <a:pt x="567" y="2356"/>
                </a:lnTo>
                <a:lnTo>
                  <a:pt x="624" y="2454"/>
                </a:lnTo>
                <a:close/>
                <a:moveTo>
                  <a:pt x="737" y="2454"/>
                </a:moveTo>
                <a:lnTo>
                  <a:pt x="794" y="2356"/>
                </a:lnTo>
                <a:lnTo>
                  <a:pt x="681" y="2356"/>
                </a:lnTo>
                <a:lnTo>
                  <a:pt x="737" y="2454"/>
                </a:lnTo>
                <a:close/>
                <a:moveTo>
                  <a:pt x="851" y="2454"/>
                </a:moveTo>
                <a:lnTo>
                  <a:pt x="908" y="2356"/>
                </a:lnTo>
                <a:lnTo>
                  <a:pt x="794" y="2356"/>
                </a:lnTo>
                <a:lnTo>
                  <a:pt x="851" y="2454"/>
                </a:lnTo>
                <a:close/>
                <a:moveTo>
                  <a:pt x="964" y="2454"/>
                </a:moveTo>
                <a:lnTo>
                  <a:pt x="1021" y="2356"/>
                </a:lnTo>
                <a:lnTo>
                  <a:pt x="908" y="2356"/>
                </a:lnTo>
                <a:lnTo>
                  <a:pt x="964" y="2454"/>
                </a:lnTo>
                <a:close/>
                <a:moveTo>
                  <a:pt x="1077" y="2454"/>
                </a:moveTo>
                <a:lnTo>
                  <a:pt x="1134" y="2356"/>
                </a:lnTo>
                <a:lnTo>
                  <a:pt x="1021" y="2356"/>
                </a:lnTo>
                <a:lnTo>
                  <a:pt x="1077" y="2454"/>
                </a:lnTo>
                <a:close/>
                <a:moveTo>
                  <a:pt x="1191" y="2454"/>
                </a:moveTo>
                <a:lnTo>
                  <a:pt x="1247" y="2356"/>
                </a:lnTo>
                <a:lnTo>
                  <a:pt x="1134" y="2356"/>
                </a:lnTo>
                <a:lnTo>
                  <a:pt x="1191" y="2454"/>
                </a:lnTo>
                <a:close/>
                <a:moveTo>
                  <a:pt x="1304" y="2454"/>
                </a:moveTo>
                <a:lnTo>
                  <a:pt x="1361" y="2356"/>
                </a:lnTo>
                <a:lnTo>
                  <a:pt x="1247" y="2356"/>
                </a:lnTo>
                <a:lnTo>
                  <a:pt x="1304" y="2454"/>
                </a:lnTo>
                <a:close/>
                <a:moveTo>
                  <a:pt x="1418" y="2454"/>
                </a:moveTo>
                <a:lnTo>
                  <a:pt x="1474" y="2356"/>
                </a:lnTo>
                <a:lnTo>
                  <a:pt x="1361" y="2356"/>
                </a:lnTo>
                <a:lnTo>
                  <a:pt x="1418" y="2454"/>
                </a:lnTo>
                <a:close/>
                <a:moveTo>
                  <a:pt x="1531" y="2454"/>
                </a:moveTo>
                <a:lnTo>
                  <a:pt x="1587" y="2356"/>
                </a:lnTo>
                <a:lnTo>
                  <a:pt x="1474" y="2356"/>
                </a:lnTo>
                <a:lnTo>
                  <a:pt x="1531" y="2454"/>
                </a:lnTo>
                <a:close/>
                <a:moveTo>
                  <a:pt x="1644" y="2454"/>
                </a:moveTo>
                <a:lnTo>
                  <a:pt x="1701" y="2356"/>
                </a:lnTo>
                <a:lnTo>
                  <a:pt x="1587" y="2356"/>
                </a:lnTo>
                <a:lnTo>
                  <a:pt x="1644" y="2454"/>
                </a:lnTo>
                <a:close/>
                <a:moveTo>
                  <a:pt x="1758" y="2454"/>
                </a:moveTo>
                <a:lnTo>
                  <a:pt x="1814" y="2356"/>
                </a:lnTo>
                <a:lnTo>
                  <a:pt x="1701" y="2356"/>
                </a:lnTo>
                <a:lnTo>
                  <a:pt x="1758" y="2454"/>
                </a:lnTo>
                <a:close/>
                <a:moveTo>
                  <a:pt x="1871" y="2454"/>
                </a:moveTo>
                <a:lnTo>
                  <a:pt x="1928" y="2356"/>
                </a:lnTo>
                <a:lnTo>
                  <a:pt x="1814" y="2356"/>
                </a:lnTo>
                <a:lnTo>
                  <a:pt x="1871" y="2454"/>
                </a:lnTo>
                <a:close/>
                <a:moveTo>
                  <a:pt x="1984" y="2454"/>
                </a:moveTo>
                <a:lnTo>
                  <a:pt x="2041" y="2356"/>
                </a:lnTo>
                <a:lnTo>
                  <a:pt x="1928" y="2356"/>
                </a:lnTo>
                <a:lnTo>
                  <a:pt x="1984" y="2454"/>
                </a:lnTo>
                <a:close/>
                <a:moveTo>
                  <a:pt x="2097" y="2454"/>
                </a:moveTo>
                <a:lnTo>
                  <a:pt x="2154" y="2356"/>
                </a:lnTo>
                <a:lnTo>
                  <a:pt x="2041" y="2356"/>
                </a:lnTo>
                <a:lnTo>
                  <a:pt x="2097" y="2454"/>
                </a:lnTo>
                <a:close/>
                <a:moveTo>
                  <a:pt x="2211" y="2454"/>
                </a:moveTo>
                <a:lnTo>
                  <a:pt x="2268" y="2356"/>
                </a:lnTo>
                <a:lnTo>
                  <a:pt x="2154" y="2356"/>
                </a:lnTo>
                <a:lnTo>
                  <a:pt x="2211" y="2454"/>
                </a:lnTo>
                <a:close/>
                <a:moveTo>
                  <a:pt x="2324" y="2454"/>
                </a:moveTo>
                <a:lnTo>
                  <a:pt x="2381" y="2356"/>
                </a:lnTo>
                <a:lnTo>
                  <a:pt x="2268" y="2356"/>
                </a:lnTo>
                <a:lnTo>
                  <a:pt x="2324" y="2454"/>
                </a:lnTo>
                <a:close/>
                <a:moveTo>
                  <a:pt x="2438" y="2454"/>
                </a:moveTo>
                <a:lnTo>
                  <a:pt x="2495" y="2356"/>
                </a:lnTo>
                <a:lnTo>
                  <a:pt x="2381" y="2356"/>
                </a:lnTo>
                <a:lnTo>
                  <a:pt x="2438" y="2454"/>
                </a:lnTo>
                <a:close/>
                <a:moveTo>
                  <a:pt x="2551" y="2454"/>
                </a:moveTo>
                <a:lnTo>
                  <a:pt x="2607" y="2356"/>
                </a:lnTo>
                <a:lnTo>
                  <a:pt x="2495" y="2356"/>
                </a:lnTo>
                <a:lnTo>
                  <a:pt x="2551" y="2454"/>
                </a:lnTo>
                <a:close/>
                <a:moveTo>
                  <a:pt x="2665" y="2454"/>
                </a:moveTo>
                <a:lnTo>
                  <a:pt x="2721" y="2356"/>
                </a:lnTo>
                <a:lnTo>
                  <a:pt x="2607" y="2356"/>
                </a:lnTo>
                <a:lnTo>
                  <a:pt x="2665" y="2454"/>
                </a:lnTo>
                <a:close/>
                <a:moveTo>
                  <a:pt x="2778" y="2454"/>
                </a:moveTo>
                <a:lnTo>
                  <a:pt x="2834" y="2356"/>
                </a:lnTo>
                <a:lnTo>
                  <a:pt x="2721" y="2356"/>
                </a:lnTo>
                <a:lnTo>
                  <a:pt x="2778" y="2454"/>
                </a:lnTo>
                <a:close/>
                <a:moveTo>
                  <a:pt x="0" y="2454"/>
                </a:moveTo>
                <a:lnTo>
                  <a:pt x="114" y="2454"/>
                </a:lnTo>
                <a:lnTo>
                  <a:pt x="57" y="2552"/>
                </a:lnTo>
                <a:lnTo>
                  <a:pt x="0" y="2454"/>
                </a:lnTo>
                <a:close/>
                <a:moveTo>
                  <a:pt x="171" y="2552"/>
                </a:moveTo>
                <a:lnTo>
                  <a:pt x="227" y="2454"/>
                </a:lnTo>
                <a:lnTo>
                  <a:pt x="114" y="2454"/>
                </a:lnTo>
                <a:lnTo>
                  <a:pt x="171" y="2552"/>
                </a:lnTo>
                <a:close/>
                <a:moveTo>
                  <a:pt x="284" y="2552"/>
                </a:moveTo>
                <a:lnTo>
                  <a:pt x="340" y="2454"/>
                </a:lnTo>
                <a:lnTo>
                  <a:pt x="227" y="2454"/>
                </a:lnTo>
                <a:lnTo>
                  <a:pt x="284" y="2552"/>
                </a:lnTo>
                <a:close/>
                <a:moveTo>
                  <a:pt x="397" y="2552"/>
                </a:moveTo>
                <a:lnTo>
                  <a:pt x="454" y="2454"/>
                </a:lnTo>
                <a:lnTo>
                  <a:pt x="340" y="2454"/>
                </a:lnTo>
                <a:lnTo>
                  <a:pt x="397" y="2552"/>
                </a:lnTo>
                <a:close/>
                <a:moveTo>
                  <a:pt x="510" y="2552"/>
                </a:moveTo>
                <a:lnTo>
                  <a:pt x="567" y="2454"/>
                </a:lnTo>
                <a:lnTo>
                  <a:pt x="454" y="2454"/>
                </a:lnTo>
                <a:lnTo>
                  <a:pt x="510" y="2552"/>
                </a:lnTo>
                <a:close/>
                <a:moveTo>
                  <a:pt x="624" y="2552"/>
                </a:moveTo>
                <a:lnTo>
                  <a:pt x="681" y="2454"/>
                </a:lnTo>
                <a:lnTo>
                  <a:pt x="567" y="2454"/>
                </a:lnTo>
                <a:lnTo>
                  <a:pt x="624" y="2552"/>
                </a:lnTo>
                <a:close/>
                <a:moveTo>
                  <a:pt x="737" y="2552"/>
                </a:moveTo>
                <a:lnTo>
                  <a:pt x="794" y="2454"/>
                </a:lnTo>
                <a:lnTo>
                  <a:pt x="681" y="2454"/>
                </a:lnTo>
                <a:lnTo>
                  <a:pt x="737" y="2552"/>
                </a:lnTo>
                <a:close/>
                <a:moveTo>
                  <a:pt x="851" y="2552"/>
                </a:moveTo>
                <a:lnTo>
                  <a:pt x="908" y="2454"/>
                </a:lnTo>
                <a:lnTo>
                  <a:pt x="794" y="2454"/>
                </a:lnTo>
                <a:lnTo>
                  <a:pt x="851" y="2552"/>
                </a:lnTo>
                <a:close/>
                <a:moveTo>
                  <a:pt x="964" y="2552"/>
                </a:moveTo>
                <a:lnTo>
                  <a:pt x="1021" y="2454"/>
                </a:lnTo>
                <a:lnTo>
                  <a:pt x="908" y="2454"/>
                </a:lnTo>
                <a:lnTo>
                  <a:pt x="964" y="2552"/>
                </a:lnTo>
                <a:close/>
                <a:moveTo>
                  <a:pt x="1077" y="2552"/>
                </a:moveTo>
                <a:lnTo>
                  <a:pt x="1134" y="2454"/>
                </a:lnTo>
                <a:lnTo>
                  <a:pt x="1021" y="2454"/>
                </a:lnTo>
                <a:lnTo>
                  <a:pt x="1077" y="2552"/>
                </a:lnTo>
                <a:close/>
                <a:moveTo>
                  <a:pt x="1191" y="2552"/>
                </a:moveTo>
                <a:lnTo>
                  <a:pt x="1247" y="2454"/>
                </a:lnTo>
                <a:lnTo>
                  <a:pt x="1134" y="2454"/>
                </a:lnTo>
                <a:lnTo>
                  <a:pt x="1191" y="2552"/>
                </a:lnTo>
                <a:close/>
                <a:moveTo>
                  <a:pt x="1304" y="2552"/>
                </a:moveTo>
                <a:lnTo>
                  <a:pt x="1361" y="2454"/>
                </a:lnTo>
                <a:lnTo>
                  <a:pt x="1247" y="2454"/>
                </a:lnTo>
                <a:lnTo>
                  <a:pt x="1304" y="2552"/>
                </a:lnTo>
                <a:close/>
                <a:moveTo>
                  <a:pt x="1418" y="2552"/>
                </a:moveTo>
                <a:lnTo>
                  <a:pt x="1474" y="2454"/>
                </a:lnTo>
                <a:lnTo>
                  <a:pt x="1361" y="2454"/>
                </a:lnTo>
                <a:lnTo>
                  <a:pt x="1418" y="2552"/>
                </a:lnTo>
                <a:close/>
                <a:moveTo>
                  <a:pt x="1531" y="2552"/>
                </a:moveTo>
                <a:lnTo>
                  <a:pt x="1587" y="2454"/>
                </a:lnTo>
                <a:lnTo>
                  <a:pt x="1474" y="2454"/>
                </a:lnTo>
                <a:lnTo>
                  <a:pt x="1531" y="2552"/>
                </a:lnTo>
                <a:close/>
                <a:moveTo>
                  <a:pt x="1644" y="2552"/>
                </a:moveTo>
                <a:lnTo>
                  <a:pt x="1701" y="2454"/>
                </a:lnTo>
                <a:lnTo>
                  <a:pt x="1587" y="2454"/>
                </a:lnTo>
                <a:lnTo>
                  <a:pt x="1644" y="2552"/>
                </a:lnTo>
                <a:close/>
                <a:moveTo>
                  <a:pt x="1758" y="2552"/>
                </a:moveTo>
                <a:lnTo>
                  <a:pt x="1814" y="2454"/>
                </a:lnTo>
                <a:lnTo>
                  <a:pt x="1701" y="2454"/>
                </a:lnTo>
                <a:lnTo>
                  <a:pt x="1758" y="2552"/>
                </a:lnTo>
                <a:close/>
                <a:moveTo>
                  <a:pt x="1871" y="2552"/>
                </a:moveTo>
                <a:lnTo>
                  <a:pt x="1928" y="2454"/>
                </a:lnTo>
                <a:lnTo>
                  <a:pt x="1814" y="2454"/>
                </a:lnTo>
                <a:lnTo>
                  <a:pt x="1871" y="2552"/>
                </a:lnTo>
                <a:close/>
                <a:moveTo>
                  <a:pt x="1984" y="2552"/>
                </a:moveTo>
                <a:lnTo>
                  <a:pt x="2041" y="2454"/>
                </a:lnTo>
                <a:lnTo>
                  <a:pt x="1928" y="2454"/>
                </a:lnTo>
                <a:lnTo>
                  <a:pt x="1984" y="2552"/>
                </a:lnTo>
                <a:close/>
                <a:moveTo>
                  <a:pt x="2097" y="2552"/>
                </a:moveTo>
                <a:lnTo>
                  <a:pt x="2154" y="2454"/>
                </a:lnTo>
                <a:lnTo>
                  <a:pt x="2041" y="2454"/>
                </a:lnTo>
                <a:lnTo>
                  <a:pt x="2097" y="2552"/>
                </a:lnTo>
                <a:close/>
                <a:moveTo>
                  <a:pt x="2211" y="2552"/>
                </a:moveTo>
                <a:lnTo>
                  <a:pt x="2268" y="2454"/>
                </a:lnTo>
                <a:lnTo>
                  <a:pt x="2154" y="2454"/>
                </a:lnTo>
                <a:lnTo>
                  <a:pt x="2211" y="2552"/>
                </a:lnTo>
                <a:close/>
                <a:moveTo>
                  <a:pt x="2324" y="2552"/>
                </a:moveTo>
                <a:lnTo>
                  <a:pt x="2381" y="2454"/>
                </a:lnTo>
                <a:lnTo>
                  <a:pt x="2268" y="2454"/>
                </a:lnTo>
                <a:lnTo>
                  <a:pt x="2324" y="2552"/>
                </a:lnTo>
                <a:close/>
                <a:moveTo>
                  <a:pt x="2438" y="2552"/>
                </a:moveTo>
                <a:lnTo>
                  <a:pt x="2495" y="2454"/>
                </a:lnTo>
                <a:lnTo>
                  <a:pt x="2381" y="2454"/>
                </a:lnTo>
                <a:lnTo>
                  <a:pt x="2438" y="2552"/>
                </a:lnTo>
                <a:close/>
                <a:moveTo>
                  <a:pt x="2551" y="2552"/>
                </a:moveTo>
                <a:lnTo>
                  <a:pt x="2607" y="2454"/>
                </a:lnTo>
                <a:lnTo>
                  <a:pt x="2495" y="2454"/>
                </a:lnTo>
                <a:lnTo>
                  <a:pt x="2551" y="2552"/>
                </a:lnTo>
                <a:close/>
                <a:moveTo>
                  <a:pt x="2665" y="2552"/>
                </a:moveTo>
                <a:lnTo>
                  <a:pt x="2721" y="2454"/>
                </a:lnTo>
                <a:lnTo>
                  <a:pt x="2607" y="2454"/>
                </a:lnTo>
                <a:lnTo>
                  <a:pt x="2665" y="2552"/>
                </a:lnTo>
                <a:close/>
                <a:moveTo>
                  <a:pt x="2778" y="2552"/>
                </a:moveTo>
                <a:lnTo>
                  <a:pt x="2834" y="2454"/>
                </a:lnTo>
                <a:lnTo>
                  <a:pt x="2721" y="2454"/>
                </a:lnTo>
                <a:lnTo>
                  <a:pt x="2778" y="2552"/>
                </a:lnTo>
                <a:close/>
                <a:moveTo>
                  <a:pt x="0" y="2552"/>
                </a:moveTo>
                <a:lnTo>
                  <a:pt x="114" y="2552"/>
                </a:lnTo>
                <a:lnTo>
                  <a:pt x="57" y="2650"/>
                </a:lnTo>
                <a:lnTo>
                  <a:pt x="0" y="2552"/>
                </a:lnTo>
                <a:close/>
                <a:moveTo>
                  <a:pt x="171" y="2650"/>
                </a:moveTo>
                <a:lnTo>
                  <a:pt x="227" y="2552"/>
                </a:lnTo>
                <a:lnTo>
                  <a:pt x="114" y="2552"/>
                </a:lnTo>
                <a:lnTo>
                  <a:pt x="171" y="2650"/>
                </a:lnTo>
                <a:close/>
                <a:moveTo>
                  <a:pt x="284" y="2650"/>
                </a:moveTo>
                <a:lnTo>
                  <a:pt x="340" y="2552"/>
                </a:lnTo>
                <a:lnTo>
                  <a:pt x="227" y="2552"/>
                </a:lnTo>
                <a:lnTo>
                  <a:pt x="284" y="2650"/>
                </a:lnTo>
                <a:close/>
                <a:moveTo>
                  <a:pt x="397" y="2650"/>
                </a:moveTo>
                <a:lnTo>
                  <a:pt x="454" y="2552"/>
                </a:lnTo>
                <a:lnTo>
                  <a:pt x="340" y="2552"/>
                </a:lnTo>
                <a:lnTo>
                  <a:pt x="397" y="2650"/>
                </a:lnTo>
                <a:close/>
                <a:moveTo>
                  <a:pt x="510" y="2650"/>
                </a:moveTo>
                <a:lnTo>
                  <a:pt x="567" y="2552"/>
                </a:lnTo>
                <a:lnTo>
                  <a:pt x="454" y="2552"/>
                </a:lnTo>
                <a:lnTo>
                  <a:pt x="510" y="2650"/>
                </a:lnTo>
                <a:close/>
                <a:moveTo>
                  <a:pt x="624" y="2650"/>
                </a:moveTo>
                <a:lnTo>
                  <a:pt x="681" y="2552"/>
                </a:lnTo>
                <a:lnTo>
                  <a:pt x="567" y="2552"/>
                </a:lnTo>
                <a:lnTo>
                  <a:pt x="624" y="2650"/>
                </a:lnTo>
                <a:close/>
                <a:moveTo>
                  <a:pt x="737" y="2650"/>
                </a:moveTo>
                <a:lnTo>
                  <a:pt x="794" y="2552"/>
                </a:lnTo>
                <a:lnTo>
                  <a:pt x="681" y="2552"/>
                </a:lnTo>
                <a:lnTo>
                  <a:pt x="737" y="2650"/>
                </a:lnTo>
                <a:close/>
                <a:moveTo>
                  <a:pt x="851" y="2650"/>
                </a:moveTo>
                <a:lnTo>
                  <a:pt x="908" y="2552"/>
                </a:lnTo>
                <a:lnTo>
                  <a:pt x="794" y="2552"/>
                </a:lnTo>
                <a:lnTo>
                  <a:pt x="851" y="2650"/>
                </a:lnTo>
                <a:close/>
                <a:moveTo>
                  <a:pt x="964" y="2650"/>
                </a:moveTo>
                <a:lnTo>
                  <a:pt x="1021" y="2552"/>
                </a:lnTo>
                <a:lnTo>
                  <a:pt x="908" y="2552"/>
                </a:lnTo>
                <a:lnTo>
                  <a:pt x="964" y="2650"/>
                </a:lnTo>
                <a:close/>
                <a:moveTo>
                  <a:pt x="1077" y="2650"/>
                </a:moveTo>
                <a:lnTo>
                  <a:pt x="1134" y="2552"/>
                </a:lnTo>
                <a:lnTo>
                  <a:pt x="1021" y="2552"/>
                </a:lnTo>
                <a:lnTo>
                  <a:pt x="1077" y="2650"/>
                </a:lnTo>
                <a:close/>
                <a:moveTo>
                  <a:pt x="1191" y="2650"/>
                </a:moveTo>
                <a:lnTo>
                  <a:pt x="1247" y="2552"/>
                </a:lnTo>
                <a:lnTo>
                  <a:pt x="1134" y="2552"/>
                </a:lnTo>
                <a:lnTo>
                  <a:pt x="1191" y="2650"/>
                </a:lnTo>
                <a:close/>
                <a:moveTo>
                  <a:pt x="1304" y="2650"/>
                </a:moveTo>
                <a:lnTo>
                  <a:pt x="1361" y="2552"/>
                </a:lnTo>
                <a:lnTo>
                  <a:pt x="1247" y="2552"/>
                </a:lnTo>
                <a:lnTo>
                  <a:pt x="1304" y="2650"/>
                </a:lnTo>
                <a:close/>
                <a:moveTo>
                  <a:pt x="1418" y="2650"/>
                </a:moveTo>
                <a:lnTo>
                  <a:pt x="1474" y="2552"/>
                </a:lnTo>
                <a:lnTo>
                  <a:pt x="1361" y="2552"/>
                </a:lnTo>
                <a:lnTo>
                  <a:pt x="1418" y="2650"/>
                </a:lnTo>
                <a:close/>
                <a:moveTo>
                  <a:pt x="1531" y="2650"/>
                </a:moveTo>
                <a:lnTo>
                  <a:pt x="1587" y="2552"/>
                </a:lnTo>
                <a:lnTo>
                  <a:pt x="1474" y="2552"/>
                </a:lnTo>
                <a:lnTo>
                  <a:pt x="1531" y="2650"/>
                </a:lnTo>
                <a:close/>
                <a:moveTo>
                  <a:pt x="1644" y="2650"/>
                </a:moveTo>
                <a:lnTo>
                  <a:pt x="1701" y="2552"/>
                </a:lnTo>
                <a:lnTo>
                  <a:pt x="1587" y="2552"/>
                </a:lnTo>
                <a:lnTo>
                  <a:pt x="1644" y="2650"/>
                </a:lnTo>
                <a:close/>
                <a:moveTo>
                  <a:pt x="1758" y="2650"/>
                </a:moveTo>
                <a:lnTo>
                  <a:pt x="1814" y="2552"/>
                </a:lnTo>
                <a:lnTo>
                  <a:pt x="1701" y="2552"/>
                </a:lnTo>
                <a:lnTo>
                  <a:pt x="1758" y="2650"/>
                </a:lnTo>
                <a:close/>
                <a:moveTo>
                  <a:pt x="1871" y="2650"/>
                </a:moveTo>
                <a:lnTo>
                  <a:pt x="1928" y="2552"/>
                </a:lnTo>
                <a:lnTo>
                  <a:pt x="1814" y="2552"/>
                </a:lnTo>
                <a:lnTo>
                  <a:pt x="1871" y="2650"/>
                </a:lnTo>
                <a:close/>
                <a:moveTo>
                  <a:pt x="1984" y="2650"/>
                </a:moveTo>
                <a:lnTo>
                  <a:pt x="2041" y="2552"/>
                </a:lnTo>
                <a:lnTo>
                  <a:pt x="1928" y="2552"/>
                </a:lnTo>
                <a:lnTo>
                  <a:pt x="1984" y="2650"/>
                </a:lnTo>
                <a:close/>
                <a:moveTo>
                  <a:pt x="2097" y="2650"/>
                </a:moveTo>
                <a:lnTo>
                  <a:pt x="2154" y="2552"/>
                </a:lnTo>
                <a:lnTo>
                  <a:pt x="2041" y="2552"/>
                </a:lnTo>
                <a:lnTo>
                  <a:pt x="2097" y="2650"/>
                </a:lnTo>
                <a:close/>
                <a:moveTo>
                  <a:pt x="2211" y="2650"/>
                </a:moveTo>
                <a:lnTo>
                  <a:pt x="2268" y="2552"/>
                </a:lnTo>
                <a:lnTo>
                  <a:pt x="2154" y="2552"/>
                </a:lnTo>
                <a:lnTo>
                  <a:pt x="2211" y="2650"/>
                </a:lnTo>
                <a:close/>
                <a:moveTo>
                  <a:pt x="2324" y="2650"/>
                </a:moveTo>
                <a:lnTo>
                  <a:pt x="2381" y="2552"/>
                </a:lnTo>
                <a:lnTo>
                  <a:pt x="2268" y="2552"/>
                </a:lnTo>
                <a:lnTo>
                  <a:pt x="2324" y="2650"/>
                </a:lnTo>
                <a:close/>
                <a:moveTo>
                  <a:pt x="2438" y="2650"/>
                </a:moveTo>
                <a:lnTo>
                  <a:pt x="2495" y="2552"/>
                </a:lnTo>
                <a:lnTo>
                  <a:pt x="2381" y="2552"/>
                </a:lnTo>
                <a:lnTo>
                  <a:pt x="2438" y="2650"/>
                </a:lnTo>
                <a:close/>
                <a:moveTo>
                  <a:pt x="2551" y="2650"/>
                </a:moveTo>
                <a:lnTo>
                  <a:pt x="2607" y="2552"/>
                </a:lnTo>
                <a:lnTo>
                  <a:pt x="2495" y="2552"/>
                </a:lnTo>
                <a:lnTo>
                  <a:pt x="2551" y="2650"/>
                </a:lnTo>
                <a:close/>
                <a:moveTo>
                  <a:pt x="2665" y="2650"/>
                </a:moveTo>
                <a:lnTo>
                  <a:pt x="2721" y="2552"/>
                </a:lnTo>
                <a:lnTo>
                  <a:pt x="2607" y="2552"/>
                </a:lnTo>
                <a:lnTo>
                  <a:pt x="2665" y="2650"/>
                </a:lnTo>
                <a:close/>
                <a:moveTo>
                  <a:pt x="2778" y="2650"/>
                </a:moveTo>
                <a:lnTo>
                  <a:pt x="2834" y="2552"/>
                </a:lnTo>
                <a:lnTo>
                  <a:pt x="2721" y="2552"/>
                </a:lnTo>
                <a:lnTo>
                  <a:pt x="2778" y="2650"/>
                </a:lnTo>
                <a:close/>
                <a:moveTo>
                  <a:pt x="0" y="2650"/>
                </a:moveTo>
                <a:lnTo>
                  <a:pt x="114" y="2650"/>
                </a:lnTo>
                <a:lnTo>
                  <a:pt x="57" y="2748"/>
                </a:lnTo>
                <a:lnTo>
                  <a:pt x="0" y="2650"/>
                </a:lnTo>
                <a:close/>
                <a:moveTo>
                  <a:pt x="171" y="2748"/>
                </a:moveTo>
                <a:lnTo>
                  <a:pt x="227" y="2650"/>
                </a:lnTo>
                <a:lnTo>
                  <a:pt x="114" y="2650"/>
                </a:lnTo>
                <a:lnTo>
                  <a:pt x="171" y="2748"/>
                </a:lnTo>
                <a:close/>
                <a:moveTo>
                  <a:pt x="284" y="2748"/>
                </a:moveTo>
                <a:lnTo>
                  <a:pt x="340" y="2650"/>
                </a:lnTo>
                <a:lnTo>
                  <a:pt x="227" y="2650"/>
                </a:lnTo>
                <a:lnTo>
                  <a:pt x="284" y="2748"/>
                </a:lnTo>
                <a:close/>
                <a:moveTo>
                  <a:pt x="397" y="2748"/>
                </a:moveTo>
                <a:lnTo>
                  <a:pt x="454" y="2650"/>
                </a:lnTo>
                <a:lnTo>
                  <a:pt x="340" y="2650"/>
                </a:lnTo>
                <a:lnTo>
                  <a:pt x="397" y="2748"/>
                </a:lnTo>
                <a:close/>
                <a:moveTo>
                  <a:pt x="510" y="2748"/>
                </a:moveTo>
                <a:lnTo>
                  <a:pt x="567" y="2650"/>
                </a:lnTo>
                <a:lnTo>
                  <a:pt x="454" y="2650"/>
                </a:lnTo>
                <a:lnTo>
                  <a:pt x="510" y="2748"/>
                </a:lnTo>
                <a:close/>
                <a:moveTo>
                  <a:pt x="624" y="2748"/>
                </a:moveTo>
                <a:lnTo>
                  <a:pt x="681" y="2650"/>
                </a:lnTo>
                <a:lnTo>
                  <a:pt x="567" y="2650"/>
                </a:lnTo>
                <a:lnTo>
                  <a:pt x="624" y="2748"/>
                </a:lnTo>
                <a:close/>
                <a:moveTo>
                  <a:pt x="737" y="2748"/>
                </a:moveTo>
                <a:lnTo>
                  <a:pt x="794" y="2650"/>
                </a:lnTo>
                <a:lnTo>
                  <a:pt x="681" y="2650"/>
                </a:lnTo>
                <a:lnTo>
                  <a:pt x="737" y="2748"/>
                </a:lnTo>
                <a:close/>
                <a:moveTo>
                  <a:pt x="851" y="2748"/>
                </a:moveTo>
                <a:lnTo>
                  <a:pt x="908" y="2650"/>
                </a:lnTo>
                <a:lnTo>
                  <a:pt x="794" y="2650"/>
                </a:lnTo>
                <a:lnTo>
                  <a:pt x="851" y="2748"/>
                </a:lnTo>
                <a:close/>
                <a:moveTo>
                  <a:pt x="964" y="2748"/>
                </a:moveTo>
                <a:lnTo>
                  <a:pt x="1021" y="2650"/>
                </a:lnTo>
                <a:lnTo>
                  <a:pt x="908" y="2650"/>
                </a:lnTo>
                <a:lnTo>
                  <a:pt x="964" y="2748"/>
                </a:lnTo>
                <a:close/>
                <a:moveTo>
                  <a:pt x="1077" y="2748"/>
                </a:moveTo>
                <a:lnTo>
                  <a:pt x="1134" y="2650"/>
                </a:lnTo>
                <a:lnTo>
                  <a:pt x="1021" y="2650"/>
                </a:lnTo>
                <a:lnTo>
                  <a:pt x="1077" y="2748"/>
                </a:lnTo>
                <a:close/>
                <a:moveTo>
                  <a:pt x="1191" y="2748"/>
                </a:moveTo>
                <a:lnTo>
                  <a:pt x="1247" y="2650"/>
                </a:lnTo>
                <a:lnTo>
                  <a:pt x="1134" y="2650"/>
                </a:lnTo>
                <a:lnTo>
                  <a:pt x="1191" y="2748"/>
                </a:lnTo>
                <a:close/>
                <a:moveTo>
                  <a:pt x="1304" y="2748"/>
                </a:moveTo>
                <a:lnTo>
                  <a:pt x="1361" y="2650"/>
                </a:lnTo>
                <a:lnTo>
                  <a:pt x="1247" y="2650"/>
                </a:lnTo>
                <a:lnTo>
                  <a:pt x="1304" y="2748"/>
                </a:lnTo>
                <a:close/>
                <a:moveTo>
                  <a:pt x="1418" y="2748"/>
                </a:moveTo>
                <a:lnTo>
                  <a:pt x="1474" y="2650"/>
                </a:lnTo>
                <a:lnTo>
                  <a:pt x="1361" y="2650"/>
                </a:lnTo>
                <a:lnTo>
                  <a:pt x="1418" y="2748"/>
                </a:lnTo>
                <a:close/>
                <a:moveTo>
                  <a:pt x="1531" y="2748"/>
                </a:moveTo>
                <a:lnTo>
                  <a:pt x="1587" y="2650"/>
                </a:lnTo>
                <a:lnTo>
                  <a:pt x="1474" y="2650"/>
                </a:lnTo>
                <a:lnTo>
                  <a:pt x="1531" y="2748"/>
                </a:lnTo>
                <a:close/>
                <a:moveTo>
                  <a:pt x="1644" y="2748"/>
                </a:moveTo>
                <a:lnTo>
                  <a:pt x="1701" y="2650"/>
                </a:lnTo>
                <a:lnTo>
                  <a:pt x="1587" y="2650"/>
                </a:lnTo>
                <a:lnTo>
                  <a:pt x="1644" y="2748"/>
                </a:lnTo>
                <a:close/>
                <a:moveTo>
                  <a:pt x="1758" y="2748"/>
                </a:moveTo>
                <a:lnTo>
                  <a:pt x="1814" y="2650"/>
                </a:lnTo>
                <a:lnTo>
                  <a:pt x="1701" y="2650"/>
                </a:lnTo>
                <a:lnTo>
                  <a:pt x="1758" y="2748"/>
                </a:lnTo>
                <a:close/>
                <a:moveTo>
                  <a:pt x="1871" y="2748"/>
                </a:moveTo>
                <a:lnTo>
                  <a:pt x="1928" y="2650"/>
                </a:lnTo>
                <a:lnTo>
                  <a:pt x="1814" y="2650"/>
                </a:lnTo>
                <a:lnTo>
                  <a:pt x="1871" y="2748"/>
                </a:lnTo>
                <a:close/>
                <a:moveTo>
                  <a:pt x="1984" y="2748"/>
                </a:moveTo>
                <a:lnTo>
                  <a:pt x="2041" y="2650"/>
                </a:lnTo>
                <a:lnTo>
                  <a:pt x="1928" y="2650"/>
                </a:lnTo>
                <a:lnTo>
                  <a:pt x="1984" y="2748"/>
                </a:lnTo>
                <a:close/>
                <a:moveTo>
                  <a:pt x="2097" y="2748"/>
                </a:moveTo>
                <a:lnTo>
                  <a:pt x="2154" y="2650"/>
                </a:lnTo>
                <a:lnTo>
                  <a:pt x="2041" y="2650"/>
                </a:lnTo>
                <a:lnTo>
                  <a:pt x="2097" y="2748"/>
                </a:lnTo>
                <a:close/>
                <a:moveTo>
                  <a:pt x="2211" y="2748"/>
                </a:moveTo>
                <a:lnTo>
                  <a:pt x="2268" y="2650"/>
                </a:lnTo>
                <a:lnTo>
                  <a:pt x="2154" y="2650"/>
                </a:lnTo>
                <a:lnTo>
                  <a:pt x="2211" y="2748"/>
                </a:lnTo>
                <a:close/>
                <a:moveTo>
                  <a:pt x="2324" y="2748"/>
                </a:moveTo>
                <a:lnTo>
                  <a:pt x="2381" y="2650"/>
                </a:lnTo>
                <a:lnTo>
                  <a:pt x="2268" y="2650"/>
                </a:lnTo>
                <a:lnTo>
                  <a:pt x="2324" y="2748"/>
                </a:lnTo>
                <a:close/>
                <a:moveTo>
                  <a:pt x="2438" y="2748"/>
                </a:moveTo>
                <a:lnTo>
                  <a:pt x="2495" y="2650"/>
                </a:lnTo>
                <a:lnTo>
                  <a:pt x="2381" y="2650"/>
                </a:lnTo>
                <a:lnTo>
                  <a:pt x="2438" y="2748"/>
                </a:lnTo>
                <a:close/>
                <a:moveTo>
                  <a:pt x="2551" y="2748"/>
                </a:moveTo>
                <a:lnTo>
                  <a:pt x="2607" y="2650"/>
                </a:lnTo>
                <a:lnTo>
                  <a:pt x="2495" y="2650"/>
                </a:lnTo>
                <a:lnTo>
                  <a:pt x="2551" y="2748"/>
                </a:lnTo>
                <a:close/>
                <a:moveTo>
                  <a:pt x="2665" y="2748"/>
                </a:moveTo>
                <a:lnTo>
                  <a:pt x="2721" y="2650"/>
                </a:lnTo>
                <a:lnTo>
                  <a:pt x="2607" y="2650"/>
                </a:lnTo>
                <a:lnTo>
                  <a:pt x="2665" y="2748"/>
                </a:lnTo>
                <a:close/>
                <a:moveTo>
                  <a:pt x="2778" y="2748"/>
                </a:moveTo>
                <a:lnTo>
                  <a:pt x="2834" y="2650"/>
                </a:lnTo>
                <a:lnTo>
                  <a:pt x="2721" y="2650"/>
                </a:lnTo>
                <a:lnTo>
                  <a:pt x="2778" y="2748"/>
                </a:lnTo>
                <a:close/>
                <a:moveTo>
                  <a:pt x="0" y="2748"/>
                </a:moveTo>
                <a:lnTo>
                  <a:pt x="114" y="2748"/>
                </a:lnTo>
                <a:lnTo>
                  <a:pt x="57" y="2847"/>
                </a:lnTo>
                <a:lnTo>
                  <a:pt x="0" y="2748"/>
                </a:lnTo>
                <a:close/>
                <a:moveTo>
                  <a:pt x="171" y="2847"/>
                </a:moveTo>
                <a:lnTo>
                  <a:pt x="227" y="2748"/>
                </a:lnTo>
                <a:lnTo>
                  <a:pt x="114" y="2748"/>
                </a:lnTo>
                <a:lnTo>
                  <a:pt x="171" y="2847"/>
                </a:lnTo>
                <a:close/>
                <a:moveTo>
                  <a:pt x="284" y="2847"/>
                </a:moveTo>
                <a:lnTo>
                  <a:pt x="340" y="2748"/>
                </a:lnTo>
                <a:lnTo>
                  <a:pt x="227" y="2748"/>
                </a:lnTo>
                <a:lnTo>
                  <a:pt x="284" y="2847"/>
                </a:lnTo>
                <a:close/>
                <a:moveTo>
                  <a:pt x="397" y="2847"/>
                </a:moveTo>
                <a:lnTo>
                  <a:pt x="454" y="2748"/>
                </a:lnTo>
                <a:lnTo>
                  <a:pt x="340" y="2748"/>
                </a:lnTo>
                <a:lnTo>
                  <a:pt x="397" y="2847"/>
                </a:lnTo>
                <a:close/>
                <a:moveTo>
                  <a:pt x="510" y="2847"/>
                </a:moveTo>
                <a:lnTo>
                  <a:pt x="567" y="2748"/>
                </a:lnTo>
                <a:lnTo>
                  <a:pt x="454" y="2748"/>
                </a:lnTo>
                <a:lnTo>
                  <a:pt x="510" y="2847"/>
                </a:lnTo>
                <a:close/>
                <a:moveTo>
                  <a:pt x="624" y="2847"/>
                </a:moveTo>
                <a:lnTo>
                  <a:pt x="681" y="2748"/>
                </a:lnTo>
                <a:lnTo>
                  <a:pt x="567" y="2748"/>
                </a:lnTo>
                <a:lnTo>
                  <a:pt x="624" y="2847"/>
                </a:lnTo>
                <a:close/>
                <a:moveTo>
                  <a:pt x="737" y="2847"/>
                </a:moveTo>
                <a:lnTo>
                  <a:pt x="794" y="2748"/>
                </a:lnTo>
                <a:lnTo>
                  <a:pt x="681" y="2748"/>
                </a:lnTo>
                <a:lnTo>
                  <a:pt x="737" y="2847"/>
                </a:lnTo>
                <a:close/>
                <a:moveTo>
                  <a:pt x="851" y="2847"/>
                </a:moveTo>
                <a:lnTo>
                  <a:pt x="908" y="2748"/>
                </a:lnTo>
                <a:lnTo>
                  <a:pt x="794" y="2748"/>
                </a:lnTo>
                <a:lnTo>
                  <a:pt x="851" y="2847"/>
                </a:lnTo>
                <a:close/>
                <a:moveTo>
                  <a:pt x="964" y="2847"/>
                </a:moveTo>
                <a:lnTo>
                  <a:pt x="1021" y="2748"/>
                </a:lnTo>
                <a:lnTo>
                  <a:pt x="908" y="2748"/>
                </a:lnTo>
                <a:lnTo>
                  <a:pt x="964" y="2847"/>
                </a:lnTo>
                <a:close/>
                <a:moveTo>
                  <a:pt x="1077" y="2847"/>
                </a:moveTo>
                <a:lnTo>
                  <a:pt x="1134" y="2748"/>
                </a:lnTo>
                <a:lnTo>
                  <a:pt x="1021" y="2748"/>
                </a:lnTo>
                <a:lnTo>
                  <a:pt x="1077" y="2847"/>
                </a:lnTo>
                <a:close/>
                <a:moveTo>
                  <a:pt x="1191" y="2847"/>
                </a:moveTo>
                <a:lnTo>
                  <a:pt x="1247" y="2748"/>
                </a:lnTo>
                <a:lnTo>
                  <a:pt x="1134" y="2748"/>
                </a:lnTo>
                <a:lnTo>
                  <a:pt x="1191" y="2847"/>
                </a:lnTo>
                <a:close/>
                <a:moveTo>
                  <a:pt x="1304" y="2847"/>
                </a:moveTo>
                <a:lnTo>
                  <a:pt x="1361" y="2748"/>
                </a:lnTo>
                <a:lnTo>
                  <a:pt x="1247" y="2748"/>
                </a:lnTo>
                <a:lnTo>
                  <a:pt x="1304" y="2847"/>
                </a:lnTo>
                <a:close/>
                <a:moveTo>
                  <a:pt x="1418" y="2847"/>
                </a:moveTo>
                <a:lnTo>
                  <a:pt x="1474" y="2748"/>
                </a:lnTo>
                <a:lnTo>
                  <a:pt x="1361" y="2748"/>
                </a:lnTo>
                <a:lnTo>
                  <a:pt x="1418" y="2847"/>
                </a:lnTo>
                <a:close/>
                <a:moveTo>
                  <a:pt x="1531" y="2847"/>
                </a:moveTo>
                <a:lnTo>
                  <a:pt x="1587" y="2748"/>
                </a:lnTo>
                <a:lnTo>
                  <a:pt x="1474" y="2748"/>
                </a:lnTo>
                <a:lnTo>
                  <a:pt x="1531" y="2847"/>
                </a:lnTo>
                <a:close/>
                <a:moveTo>
                  <a:pt x="1644" y="2847"/>
                </a:moveTo>
                <a:lnTo>
                  <a:pt x="1701" y="2748"/>
                </a:lnTo>
                <a:lnTo>
                  <a:pt x="1587" y="2748"/>
                </a:lnTo>
                <a:lnTo>
                  <a:pt x="1644" y="2847"/>
                </a:lnTo>
                <a:close/>
                <a:moveTo>
                  <a:pt x="1758" y="2847"/>
                </a:moveTo>
                <a:lnTo>
                  <a:pt x="1814" y="2748"/>
                </a:lnTo>
                <a:lnTo>
                  <a:pt x="1701" y="2748"/>
                </a:lnTo>
                <a:lnTo>
                  <a:pt x="1758" y="2847"/>
                </a:lnTo>
                <a:close/>
                <a:moveTo>
                  <a:pt x="1871" y="2847"/>
                </a:moveTo>
                <a:lnTo>
                  <a:pt x="1928" y="2748"/>
                </a:lnTo>
                <a:lnTo>
                  <a:pt x="1814" y="2748"/>
                </a:lnTo>
                <a:lnTo>
                  <a:pt x="1871" y="2847"/>
                </a:lnTo>
                <a:close/>
                <a:moveTo>
                  <a:pt x="1984" y="2847"/>
                </a:moveTo>
                <a:lnTo>
                  <a:pt x="2041" y="2748"/>
                </a:lnTo>
                <a:lnTo>
                  <a:pt x="1928" y="2748"/>
                </a:lnTo>
                <a:lnTo>
                  <a:pt x="1984" y="2847"/>
                </a:lnTo>
                <a:close/>
                <a:moveTo>
                  <a:pt x="2097" y="2847"/>
                </a:moveTo>
                <a:lnTo>
                  <a:pt x="2154" y="2748"/>
                </a:lnTo>
                <a:lnTo>
                  <a:pt x="2041" y="2748"/>
                </a:lnTo>
                <a:lnTo>
                  <a:pt x="2097" y="2847"/>
                </a:lnTo>
                <a:close/>
                <a:moveTo>
                  <a:pt x="2211" y="2847"/>
                </a:moveTo>
                <a:lnTo>
                  <a:pt x="2268" y="2748"/>
                </a:lnTo>
                <a:lnTo>
                  <a:pt x="2154" y="2748"/>
                </a:lnTo>
                <a:lnTo>
                  <a:pt x="2211" y="2847"/>
                </a:lnTo>
                <a:close/>
                <a:moveTo>
                  <a:pt x="2324" y="2847"/>
                </a:moveTo>
                <a:lnTo>
                  <a:pt x="2381" y="2748"/>
                </a:lnTo>
                <a:lnTo>
                  <a:pt x="2268" y="2748"/>
                </a:lnTo>
                <a:lnTo>
                  <a:pt x="2324" y="2847"/>
                </a:lnTo>
                <a:close/>
                <a:moveTo>
                  <a:pt x="2438" y="2847"/>
                </a:moveTo>
                <a:lnTo>
                  <a:pt x="2495" y="2748"/>
                </a:lnTo>
                <a:lnTo>
                  <a:pt x="2381" y="2748"/>
                </a:lnTo>
                <a:lnTo>
                  <a:pt x="2438" y="2847"/>
                </a:lnTo>
                <a:close/>
                <a:moveTo>
                  <a:pt x="2551" y="2847"/>
                </a:moveTo>
                <a:lnTo>
                  <a:pt x="2607" y="2748"/>
                </a:lnTo>
                <a:lnTo>
                  <a:pt x="2495" y="2748"/>
                </a:lnTo>
                <a:lnTo>
                  <a:pt x="2551" y="2847"/>
                </a:lnTo>
                <a:close/>
                <a:moveTo>
                  <a:pt x="2665" y="2847"/>
                </a:moveTo>
                <a:lnTo>
                  <a:pt x="2721" y="2748"/>
                </a:lnTo>
                <a:lnTo>
                  <a:pt x="2607" y="2748"/>
                </a:lnTo>
                <a:lnTo>
                  <a:pt x="2665" y="2847"/>
                </a:lnTo>
                <a:close/>
                <a:moveTo>
                  <a:pt x="2778" y="2847"/>
                </a:moveTo>
                <a:lnTo>
                  <a:pt x="2834" y="2748"/>
                </a:lnTo>
                <a:lnTo>
                  <a:pt x="2721" y="2748"/>
                </a:lnTo>
                <a:lnTo>
                  <a:pt x="2778" y="2847"/>
                </a:lnTo>
                <a:close/>
                <a:moveTo>
                  <a:pt x="0" y="2847"/>
                </a:moveTo>
                <a:lnTo>
                  <a:pt x="114" y="2847"/>
                </a:lnTo>
                <a:lnTo>
                  <a:pt x="57" y="2945"/>
                </a:lnTo>
                <a:lnTo>
                  <a:pt x="0" y="2847"/>
                </a:lnTo>
                <a:close/>
                <a:moveTo>
                  <a:pt x="171" y="2945"/>
                </a:moveTo>
                <a:lnTo>
                  <a:pt x="227" y="2847"/>
                </a:lnTo>
                <a:lnTo>
                  <a:pt x="114" y="2847"/>
                </a:lnTo>
                <a:lnTo>
                  <a:pt x="171" y="2945"/>
                </a:lnTo>
                <a:close/>
                <a:moveTo>
                  <a:pt x="284" y="2945"/>
                </a:moveTo>
                <a:lnTo>
                  <a:pt x="340" y="2847"/>
                </a:lnTo>
                <a:lnTo>
                  <a:pt x="227" y="2847"/>
                </a:lnTo>
                <a:lnTo>
                  <a:pt x="284" y="2945"/>
                </a:lnTo>
                <a:close/>
                <a:moveTo>
                  <a:pt x="397" y="2945"/>
                </a:moveTo>
                <a:lnTo>
                  <a:pt x="454" y="2847"/>
                </a:lnTo>
                <a:lnTo>
                  <a:pt x="340" y="2847"/>
                </a:lnTo>
                <a:lnTo>
                  <a:pt x="397" y="2945"/>
                </a:lnTo>
                <a:close/>
                <a:moveTo>
                  <a:pt x="510" y="2945"/>
                </a:moveTo>
                <a:lnTo>
                  <a:pt x="567" y="2847"/>
                </a:lnTo>
                <a:lnTo>
                  <a:pt x="454" y="2847"/>
                </a:lnTo>
                <a:lnTo>
                  <a:pt x="510" y="2945"/>
                </a:lnTo>
                <a:close/>
                <a:moveTo>
                  <a:pt x="624" y="2945"/>
                </a:moveTo>
                <a:lnTo>
                  <a:pt x="681" y="2847"/>
                </a:lnTo>
                <a:lnTo>
                  <a:pt x="567" y="2847"/>
                </a:lnTo>
                <a:lnTo>
                  <a:pt x="624" y="2945"/>
                </a:lnTo>
                <a:close/>
                <a:moveTo>
                  <a:pt x="737" y="2945"/>
                </a:moveTo>
                <a:lnTo>
                  <a:pt x="794" y="2847"/>
                </a:lnTo>
                <a:lnTo>
                  <a:pt x="681" y="2847"/>
                </a:lnTo>
                <a:lnTo>
                  <a:pt x="737" y="2945"/>
                </a:lnTo>
                <a:close/>
                <a:moveTo>
                  <a:pt x="851" y="2945"/>
                </a:moveTo>
                <a:lnTo>
                  <a:pt x="908" y="2847"/>
                </a:lnTo>
                <a:lnTo>
                  <a:pt x="794" y="2847"/>
                </a:lnTo>
                <a:lnTo>
                  <a:pt x="851" y="2945"/>
                </a:lnTo>
                <a:close/>
                <a:moveTo>
                  <a:pt x="964" y="2945"/>
                </a:moveTo>
                <a:lnTo>
                  <a:pt x="1021" y="2847"/>
                </a:lnTo>
                <a:lnTo>
                  <a:pt x="908" y="2847"/>
                </a:lnTo>
                <a:lnTo>
                  <a:pt x="964" y="2945"/>
                </a:lnTo>
                <a:close/>
                <a:moveTo>
                  <a:pt x="1077" y="2945"/>
                </a:moveTo>
                <a:lnTo>
                  <a:pt x="1134" y="2847"/>
                </a:lnTo>
                <a:lnTo>
                  <a:pt x="1021" y="2847"/>
                </a:lnTo>
                <a:lnTo>
                  <a:pt x="1077" y="2945"/>
                </a:lnTo>
                <a:close/>
                <a:moveTo>
                  <a:pt x="1191" y="2945"/>
                </a:moveTo>
                <a:lnTo>
                  <a:pt x="1247" y="2847"/>
                </a:lnTo>
                <a:lnTo>
                  <a:pt x="1134" y="2847"/>
                </a:lnTo>
                <a:lnTo>
                  <a:pt x="1191" y="2945"/>
                </a:lnTo>
                <a:close/>
                <a:moveTo>
                  <a:pt x="1304" y="2945"/>
                </a:moveTo>
                <a:lnTo>
                  <a:pt x="1361" y="2847"/>
                </a:lnTo>
                <a:lnTo>
                  <a:pt x="1247" y="2847"/>
                </a:lnTo>
                <a:lnTo>
                  <a:pt x="1304" y="2945"/>
                </a:lnTo>
                <a:close/>
                <a:moveTo>
                  <a:pt x="1418" y="2945"/>
                </a:moveTo>
                <a:lnTo>
                  <a:pt x="1474" y="2847"/>
                </a:lnTo>
                <a:lnTo>
                  <a:pt x="1361" y="2847"/>
                </a:lnTo>
                <a:lnTo>
                  <a:pt x="1418" y="2945"/>
                </a:lnTo>
                <a:close/>
                <a:moveTo>
                  <a:pt x="1531" y="2945"/>
                </a:moveTo>
                <a:lnTo>
                  <a:pt x="1587" y="2847"/>
                </a:lnTo>
                <a:lnTo>
                  <a:pt x="1474" y="2847"/>
                </a:lnTo>
                <a:lnTo>
                  <a:pt x="1531" y="2945"/>
                </a:lnTo>
                <a:close/>
                <a:moveTo>
                  <a:pt x="1644" y="2945"/>
                </a:moveTo>
                <a:lnTo>
                  <a:pt x="1701" y="2847"/>
                </a:lnTo>
                <a:lnTo>
                  <a:pt x="1587" y="2847"/>
                </a:lnTo>
                <a:lnTo>
                  <a:pt x="1644" y="2945"/>
                </a:lnTo>
                <a:close/>
                <a:moveTo>
                  <a:pt x="1758" y="2945"/>
                </a:moveTo>
                <a:lnTo>
                  <a:pt x="1814" y="2847"/>
                </a:lnTo>
                <a:lnTo>
                  <a:pt x="1701" y="2847"/>
                </a:lnTo>
                <a:lnTo>
                  <a:pt x="1758" y="2945"/>
                </a:lnTo>
                <a:close/>
                <a:moveTo>
                  <a:pt x="1871" y="2945"/>
                </a:moveTo>
                <a:lnTo>
                  <a:pt x="1928" y="2847"/>
                </a:lnTo>
                <a:lnTo>
                  <a:pt x="1814" y="2847"/>
                </a:lnTo>
                <a:lnTo>
                  <a:pt x="1871" y="2945"/>
                </a:lnTo>
                <a:close/>
                <a:moveTo>
                  <a:pt x="1984" y="2945"/>
                </a:moveTo>
                <a:lnTo>
                  <a:pt x="2041" y="2847"/>
                </a:lnTo>
                <a:lnTo>
                  <a:pt x="1928" y="2847"/>
                </a:lnTo>
                <a:lnTo>
                  <a:pt x="1984" y="2945"/>
                </a:lnTo>
                <a:close/>
                <a:moveTo>
                  <a:pt x="2097" y="2945"/>
                </a:moveTo>
                <a:lnTo>
                  <a:pt x="2154" y="2847"/>
                </a:lnTo>
                <a:lnTo>
                  <a:pt x="2041" y="2847"/>
                </a:lnTo>
                <a:lnTo>
                  <a:pt x="2097" y="2945"/>
                </a:lnTo>
                <a:close/>
                <a:moveTo>
                  <a:pt x="2211" y="2945"/>
                </a:moveTo>
                <a:lnTo>
                  <a:pt x="2268" y="2847"/>
                </a:lnTo>
                <a:lnTo>
                  <a:pt x="2154" y="2847"/>
                </a:lnTo>
                <a:lnTo>
                  <a:pt x="2211" y="2945"/>
                </a:lnTo>
                <a:close/>
                <a:moveTo>
                  <a:pt x="2324" y="2945"/>
                </a:moveTo>
                <a:lnTo>
                  <a:pt x="2381" y="2847"/>
                </a:lnTo>
                <a:lnTo>
                  <a:pt x="2268" y="2847"/>
                </a:lnTo>
                <a:lnTo>
                  <a:pt x="2324" y="2945"/>
                </a:lnTo>
                <a:close/>
                <a:moveTo>
                  <a:pt x="2438" y="2945"/>
                </a:moveTo>
                <a:lnTo>
                  <a:pt x="2495" y="2847"/>
                </a:lnTo>
                <a:lnTo>
                  <a:pt x="2381" y="2847"/>
                </a:lnTo>
                <a:lnTo>
                  <a:pt x="2438" y="2945"/>
                </a:lnTo>
                <a:close/>
                <a:moveTo>
                  <a:pt x="2551" y="2945"/>
                </a:moveTo>
                <a:lnTo>
                  <a:pt x="2607" y="2847"/>
                </a:lnTo>
                <a:lnTo>
                  <a:pt x="2495" y="2847"/>
                </a:lnTo>
                <a:lnTo>
                  <a:pt x="2551" y="2945"/>
                </a:lnTo>
                <a:close/>
                <a:moveTo>
                  <a:pt x="2665" y="2945"/>
                </a:moveTo>
                <a:lnTo>
                  <a:pt x="2721" y="2847"/>
                </a:lnTo>
                <a:lnTo>
                  <a:pt x="2607" y="2847"/>
                </a:lnTo>
                <a:lnTo>
                  <a:pt x="2665" y="2945"/>
                </a:lnTo>
                <a:close/>
                <a:moveTo>
                  <a:pt x="2778" y="2945"/>
                </a:moveTo>
                <a:lnTo>
                  <a:pt x="2834" y="2847"/>
                </a:lnTo>
                <a:lnTo>
                  <a:pt x="2721" y="2847"/>
                </a:lnTo>
                <a:lnTo>
                  <a:pt x="2778" y="2945"/>
                </a:lnTo>
                <a:close/>
                <a:moveTo>
                  <a:pt x="0" y="2945"/>
                </a:moveTo>
                <a:lnTo>
                  <a:pt x="114" y="2945"/>
                </a:lnTo>
                <a:lnTo>
                  <a:pt x="57" y="3043"/>
                </a:lnTo>
                <a:lnTo>
                  <a:pt x="0" y="2945"/>
                </a:lnTo>
                <a:close/>
                <a:moveTo>
                  <a:pt x="171" y="3043"/>
                </a:moveTo>
                <a:lnTo>
                  <a:pt x="227" y="2945"/>
                </a:lnTo>
                <a:lnTo>
                  <a:pt x="114" y="2945"/>
                </a:lnTo>
                <a:lnTo>
                  <a:pt x="171" y="3043"/>
                </a:lnTo>
                <a:close/>
                <a:moveTo>
                  <a:pt x="284" y="3043"/>
                </a:moveTo>
                <a:lnTo>
                  <a:pt x="340" y="2945"/>
                </a:lnTo>
                <a:lnTo>
                  <a:pt x="227" y="2945"/>
                </a:lnTo>
                <a:lnTo>
                  <a:pt x="284" y="3043"/>
                </a:lnTo>
                <a:close/>
                <a:moveTo>
                  <a:pt x="397" y="3043"/>
                </a:moveTo>
                <a:lnTo>
                  <a:pt x="454" y="2945"/>
                </a:lnTo>
                <a:lnTo>
                  <a:pt x="340" y="2945"/>
                </a:lnTo>
                <a:lnTo>
                  <a:pt x="397" y="3043"/>
                </a:lnTo>
                <a:close/>
                <a:moveTo>
                  <a:pt x="510" y="3043"/>
                </a:moveTo>
                <a:lnTo>
                  <a:pt x="567" y="2945"/>
                </a:lnTo>
                <a:lnTo>
                  <a:pt x="454" y="2945"/>
                </a:lnTo>
                <a:lnTo>
                  <a:pt x="510" y="3043"/>
                </a:lnTo>
                <a:close/>
                <a:moveTo>
                  <a:pt x="624" y="3043"/>
                </a:moveTo>
                <a:lnTo>
                  <a:pt x="681" y="2945"/>
                </a:lnTo>
                <a:lnTo>
                  <a:pt x="567" y="2945"/>
                </a:lnTo>
                <a:lnTo>
                  <a:pt x="624" y="3043"/>
                </a:lnTo>
                <a:close/>
                <a:moveTo>
                  <a:pt x="737" y="3043"/>
                </a:moveTo>
                <a:lnTo>
                  <a:pt x="794" y="2945"/>
                </a:lnTo>
                <a:lnTo>
                  <a:pt x="681" y="2945"/>
                </a:lnTo>
                <a:lnTo>
                  <a:pt x="737" y="3043"/>
                </a:lnTo>
                <a:close/>
                <a:moveTo>
                  <a:pt x="851" y="3043"/>
                </a:moveTo>
                <a:lnTo>
                  <a:pt x="908" y="2945"/>
                </a:lnTo>
                <a:lnTo>
                  <a:pt x="794" y="2945"/>
                </a:lnTo>
                <a:lnTo>
                  <a:pt x="851" y="3043"/>
                </a:lnTo>
                <a:close/>
                <a:moveTo>
                  <a:pt x="964" y="3043"/>
                </a:moveTo>
                <a:lnTo>
                  <a:pt x="1021" y="2945"/>
                </a:lnTo>
                <a:lnTo>
                  <a:pt x="908" y="2945"/>
                </a:lnTo>
                <a:lnTo>
                  <a:pt x="964" y="3043"/>
                </a:lnTo>
                <a:close/>
                <a:moveTo>
                  <a:pt x="1077" y="3043"/>
                </a:moveTo>
                <a:lnTo>
                  <a:pt x="1134" y="2945"/>
                </a:lnTo>
                <a:lnTo>
                  <a:pt x="1021" y="2945"/>
                </a:lnTo>
                <a:lnTo>
                  <a:pt x="1077" y="3043"/>
                </a:lnTo>
                <a:close/>
                <a:moveTo>
                  <a:pt x="1191" y="3043"/>
                </a:moveTo>
                <a:lnTo>
                  <a:pt x="1247" y="2945"/>
                </a:lnTo>
                <a:lnTo>
                  <a:pt x="1134" y="2945"/>
                </a:lnTo>
                <a:lnTo>
                  <a:pt x="1191" y="3043"/>
                </a:lnTo>
                <a:close/>
                <a:moveTo>
                  <a:pt x="1304" y="3043"/>
                </a:moveTo>
                <a:lnTo>
                  <a:pt x="1361" y="2945"/>
                </a:lnTo>
                <a:lnTo>
                  <a:pt x="1247" y="2945"/>
                </a:lnTo>
                <a:lnTo>
                  <a:pt x="1304" y="3043"/>
                </a:lnTo>
                <a:close/>
                <a:moveTo>
                  <a:pt x="1418" y="3043"/>
                </a:moveTo>
                <a:lnTo>
                  <a:pt x="1474" y="2945"/>
                </a:lnTo>
                <a:lnTo>
                  <a:pt x="1361" y="2945"/>
                </a:lnTo>
                <a:lnTo>
                  <a:pt x="1418" y="3043"/>
                </a:lnTo>
                <a:close/>
                <a:moveTo>
                  <a:pt x="1531" y="3043"/>
                </a:moveTo>
                <a:lnTo>
                  <a:pt x="1587" y="2945"/>
                </a:lnTo>
                <a:lnTo>
                  <a:pt x="1474" y="2945"/>
                </a:lnTo>
                <a:lnTo>
                  <a:pt x="1531" y="3043"/>
                </a:lnTo>
                <a:close/>
                <a:moveTo>
                  <a:pt x="1644" y="3043"/>
                </a:moveTo>
                <a:lnTo>
                  <a:pt x="1701" y="2945"/>
                </a:lnTo>
                <a:lnTo>
                  <a:pt x="1587" y="2945"/>
                </a:lnTo>
                <a:lnTo>
                  <a:pt x="1644" y="3043"/>
                </a:lnTo>
                <a:close/>
                <a:moveTo>
                  <a:pt x="1758" y="3043"/>
                </a:moveTo>
                <a:lnTo>
                  <a:pt x="1814" y="2945"/>
                </a:lnTo>
                <a:lnTo>
                  <a:pt x="1701" y="2945"/>
                </a:lnTo>
                <a:lnTo>
                  <a:pt x="1758" y="3043"/>
                </a:lnTo>
                <a:close/>
                <a:moveTo>
                  <a:pt x="1871" y="3043"/>
                </a:moveTo>
                <a:lnTo>
                  <a:pt x="1928" y="2945"/>
                </a:lnTo>
                <a:lnTo>
                  <a:pt x="1814" y="2945"/>
                </a:lnTo>
                <a:lnTo>
                  <a:pt x="1871" y="3043"/>
                </a:lnTo>
                <a:close/>
                <a:moveTo>
                  <a:pt x="1984" y="3043"/>
                </a:moveTo>
                <a:lnTo>
                  <a:pt x="2041" y="2945"/>
                </a:lnTo>
                <a:lnTo>
                  <a:pt x="1928" y="2945"/>
                </a:lnTo>
                <a:lnTo>
                  <a:pt x="1984" y="3043"/>
                </a:lnTo>
                <a:close/>
                <a:moveTo>
                  <a:pt x="2097" y="3043"/>
                </a:moveTo>
                <a:lnTo>
                  <a:pt x="2154" y="2945"/>
                </a:lnTo>
                <a:lnTo>
                  <a:pt x="2041" y="2945"/>
                </a:lnTo>
                <a:lnTo>
                  <a:pt x="2097" y="3043"/>
                </a:lnTo>
                <a:close/>
                <a:moveTo>
                  <a:pt x="2211" y="3043"/>
                </a:moveTo>
                <a:lnTo>
                  <a:pt x="2268" y="2945"/>
                </a:lnTo>
                <a:lnTo>
                  <a:pt x="2154" y="2945"/>
                </a:lnTo>
                <a:lnTo>
                  <a:pt x="2211" y="3043"/>
                </a:lnTo>
                <a:close/>
                <a:moveTo>
                  <a:pt x="2324" y="3043"/>
                </a:moveTo>
                <a:lnTo>
                  <a:pt x="2381" y="2945"/>
                </a:lnTo>
                <a:lnTo>
                  <a:pt x="2268" y="2945"/>
                </a:lnTo>
                <a:lnTo>
                  <a:pt x="2324" y="3043"/>
                </a:lnTo>
                <a:close/>
                <a:moveTo>
                  <a:pt x="2438" y="3043"/>
                </a:moveTo>
                <a:lnTo>
                  <a:pt x="2495" y="2945"/>
                </a:lnTo>
                <a:lnTo>
                  <a:pt x="2381" y="2945"/>
                </a:lnTo>
                <a:lnTo>
                  <a:pt x="2438" y="3043"/>
                </a:lnTo>
                <a:close/>
                <a:moveTo>
                  <a:pt x="2551" y="3043"/>
                </a:moveTo>
                <a:lnTo>
                  <a:pt x="2607" y="2945"/>
                </a:lnTo>
                <a:lnTo>
                  <a:pt x="2495" y="2945"/>
                </a:lnTo>
                <a:lnTo>
                  <a:pt x="2551" y="3043"/>
                </a:lnTo>
                <a:close/>
                <a:moveTo>
                  <a:pt x="2665" y="3043"/>
                </a:moveTo>
                <a:lnTo>
                  <a:pt x="2721" y="2945"/>
                </a:lnTo>
                <a:lnTo>
                  <a:pt x="2607" y="2945"/>
                </a:lnTo>
                <a:lnTo>
                  <a:pt x="2665" y="3043"/>
                </a:lnTo>
                <a:close/>
                <a:moveTo>
                  <a:pt x="2778" y="3043"/>
                </a:moveTo>
                <a:lnTo>
                  <a:pt x="2834" y="2945"/>
                </a:lnTo>
                <a:lnTo>
                  <a:pt x="2721" y="2945"/>
                </a:lnTo>
                <a:lnTo>
                  <a:pt x="2778" y="3043"/>
                </a:lnTo>
                <a:close/>
                <a:moveTo>
                  <a:pt x="0" y="3043"/>
                </a:moveTo>
                <a:lnTo>
                  <a:pt x="114" y="3043"/>
                </a:lnTo>
                <a:lnTo>
                  <a:pt x="57" y="3141"/>
                </a:lnTo>
                <a:lnTo>
                  <a:pt x="0" y="3043"/>
                </a:lnTo>
                <a:close/>
                <a:moveTo>
                  <a:pt x="171" y="3141"/>
                </a:moveTo>
                <a:lnTo>
                  <a:pt x="227" y="3043"/>
                </a:lnTo>
                <a:lnTo>
                  <a:pt x="114" y="3043"/>
                </a:lnTo>
                <a:lnTo>
                  <a:pt x="171" y="3141"/>
                </a:lnTo>
                <a:close/>
                <a:moveTo>
                  <a:pt x="284" y="3141"/>
                </a:moveTo>
                <a:lnTo>
                  <a:pt x="340" y="3043"/>
                </a:lnTo>
                <a:lnTo>
                  <a:pt x="227" y="3043"/>
                </a:lnTo>
                <a:lnTo>
                  <a:pt x="284" y="3141"/>
                </a:lnTo>
                <a:close/>
                <a:moveTo>
                  <a:pt x="397" y="3141"/>
                </a:moveTo>
                <a:lnTo>
                  <a:pt x="454" y="3043"/>
                </a:lnTo>
                <a:lnTo>
                  <a:pt x="340" y="3043"/>
                </a:lnTo>
                <a:lnTo>
                  <a:pt x="397" y="3141"/>
                </a:lnTo>
                <a:close/>
                <a:moveTo>
                  <a:pt x="510" y="3141"/>
                </a:moveTo>
                <a:lnTo>
                  <a:pt x="567" y="3043"/>
                </a:lnTo>
                <a:lnTo>
                  <a:pt x="454" y="3043"/>
                </a:lnTo>
                <a:lnTo>
                  <a:pt x="510" y="3141"/>
                </a:lnTo>
                <a:close/>
                <a:moveTo>
                  <a:pt x="624" y="3141"/>
                </a:moveTo>
                <a:lnTo>
                  <a:pt x="681" y="3043"/>
                </a:lnTo>
                <a:lnTo>
                  <a:pt x="567" y="3043"/>
                </a:lnTo>
                <a:lnTo>
                  <a:pt x="624" y="3141"/>
                </a:lnTo>
                <a:close/>
                <a:moveTo>
                  <a:pt x="737" y="3141"/>
                </a:moveTo>
                <a:lnTo>
                  <a:pt x="794" y="3043"/>
                </a:lnTo>
                <a:lnTo>
                  <a:pt x="681" y="3043"/>
                </a:lnTo>
                <a:lnTo>
                  <a:pt x="737" y="3141"/>
                </a:lnTo>
                <a:close/>
                <a:moveTo>
                  <a:pt x="851" y="3141"/>
                </a:moveTo>
                <a:lnTo>
                  <a:pt x="908" y="3043"/>
                </a:lnTo>
                <a:lnTo>
                  <a:pt x="794" y="3043"/>
                </a:lnTo>
                <a:lnTo>
                  <a:pt x="851" y="3141"/>
                </a:lnTo>
                <a:close/>
                <a:moveTo>
                  <a:pt x="964" y="3141"/>
                </a:moveTo>
                <a:lnTo>
                  <a:pt x="1021" y="3043"/>
                </a:lnTo>
                <a:lnTo>
                  <a:pt x="908" y="3043"/>
                </a:lnTo>
                <a:lnTo>
                  <a:pt x="964" y="3141"/>
                </a:lnTo>
                <a:close/>
                <a:moveTo>
                  <a:pt x="1077" y="3141"/>
                </a:moveTo>
                <a:lnTo>
                  <a:pt x="1134" y="3043"/>
                </a:lnTo>
                <a:lnTo>
                  <a:pt x="1021" y="3043"/>
                </a:lnTo>
                <a:lnTo>
                  <a:pt x="1077" y="3141"/>
                </a:lnTo>
                <a:close/>
                <a:moveTo>
                  <a:pt x="1191" y="3141"/>
                </a:moveTo>
                <a:lnTo>
                  <a:pt x="1247" y="3043"/>
                </a:lnTo>
                <a:lnTo>
                  <a:pt x="1134" y="3043"/>
                </a:lnTo>
                <a:lnTo>
                  <a:pt x="1191" y="3141"/>
                </a:lnTo>
                <a:close/>
                <a:moveTo>
                  <a:pt x="1304" y="3141"/>
                </a:moveTo>
                <a:lnTo>
                  <a:pt x="1361" y="3043"/>
                </a:lnTo>
                <a:lnTo>
                  <a:pt x="1247" y="3043"/>
                </a:lnTo>
                <a:lnTo>
                  <a:pt x="1304" y="3141"/>
                </a:lnTo>
                <a:close/>
                <a:moveTo>
                  <a:pt x="1418" y="3141"/>
                </a:moveTo>
                <a:lnTo>
                  <a:pt x="1474" y="3043"/>
                </a:lnTo>
                <a:lnTo>
                  <a:pt x="1361" y="3043"/>
                </a:lnTo>
                <a:lnTo>
                  <a:pt x="1418" y="3141"/>
                </a:lnTo>
                <a:close/>
                <a:moveTo>
                  <a:pt x="1531" y="3141"/>
                </a:moveTo>
                <a:lnTo>
                  <a:pt x="1587" y="3043"/>
                </a:lnTo>
                <a:lnTo>
                  <a:pt x="1474" y="3043"/>
                </a:lnTo>
                <a:lnTo>
                  <a:pt x="1531" y="3141"/>
                </a:lnTo>
                <a:close/>
                <a:moveTo>
                  <a:pt x="1644" y="3141"/>
                </a:moveTo>
                <a:lnTo>
                  <a:pt x="1701" y="3043"/>
                </a:lnTo>
                <a:lnTo>
                  <a:pt x="1587" y="3043"/>
                </a:lnTo>
                <a:lnTo>
                  <a:pt x="1644" y="3141"/>
                </a:lnTo>
                <a:close/>
                <a:moveTo>
                  <a:pt x="1758" y="3141"/>
                </a:moveTo>
                <a:lnTo>
                  <a:pt x="1814" y="3043"/>
                </a:lnTo>
                <a:lnTo>
                  <a:pt x="1701" y="3043"/>
                </a:lnTo>
                <a:lnTo>
                  <a:pt x="1758" y="3141"/>
                </a:lnTo>
                <a:close/>
                <a:moveTo>
                  <a:pt x="1871" y="3141"/>
                </a:moveTo>
                <a:lnTo>
                  <a:pt x="1928" y="3043"/>
                </a:lnTo>
                <a:lnTo>
                  <a:pt x="1814" y="3043"/>
                </a:lnTo>
                <a:lnTo>
                  <a:pt x="1871" y="3141"/>
                </a:lnTo>
                <a:close/>
                <a:moveTo>
                  <a:pt x="1984" y="3141"/>
                </a:moveTo>
                <a:lnTo>
                  <a:pt x="2041" y="3043"/>
                </a:lnTo>
                <a:lnTo>
                  <a:pt x="1928" y="3043"/>
                </a:lnTo>
                <a:lnTo>
                  <a:pt x="1984" y="3141"/>
                </a:lnTo>
                <a:close/>
                <a:moveTo>
                  <a:pt x="2097" y="3141"/>
                </a:moveTo>
                <a:lnTo>
                  <a:pt x="2154" y="3043"/>
                </a:lnTo>
                <a:lnTo>
                  <a:pt x="2041" y="3043"/>
                </a:lnTo>
                <a:lnTo>
                  <a:pt x="2097" y="3141"/>
                </a:lnTo>
                <a:close/>
                <a:moveTo>
                  <a:pt x="2211" y="3141"/>
                </a:moveTo>
                <a:lnTo>
                  <a:pt x="2268" y="3043"/>
                </a:lnTo>
                <a:lnTo>
                  <a:pt x="2154" y="3043"/>
                </a:lnTo>
                <a:lnTo>
                  <a:pt x="2211" y="3141"/>
                </a:lnTo>
                <a:close/>
                <a:moveTo>
                  <a:pt x="2324" y="3141"/>
                </a:moveTo>
                <a:lnTo>
                  <a:pt x="2381" y="3043"/>
                </a:lnTo>
                <a:lnTo>
                  <a:pt x="2268" y="3043"/>
                </a:lnTo>
                <a:lnTo>
                  <a:pt x="2324" y="3141"/>
                </a:lnTo>
                <a:close/>
                <a:moveTo>
                  <a:pt x="2438" y="3141"/>
                </a:moveTo>
                <a:lnTo>
                  <a:pt x="2495" y="3043"/>
                </a:lnTo>
                <a:lnTo>
                  <a:pt x="2381" y="3043"/>
                </a:lnTo>
                <a:lnTo>
                  <a:pt x="2438" y="3141"/>
                </a:lnTo>
                <a:close/>
                <a:moveTo>
                  <a:pt x="2551" y="3141"/>
                </a:moveTo>
                <a:lnTo>
                  <a:pt x="2607" y="3043"/>
                </a:lnTo>
                <a:lnTo>
                  <a:pt x="2495" y="3043"/>
                </a:lnTo>
                <a:lnTo>
                  <a:pt x="2551" y="3141"/>
                </a:lnTo>
                <a:close/>
                <a:moveTo>
                  <a:pt x="2665" y="3141"/>
                </a:moveTo>
                <a:lnTo>
                  <a:pt x="2721" y="3043"/>
                </a:lnTo>
                <a:lnTo>
                  <a:pt x="2607" y="3043"/>
                </a:lnTo>
                <a:lnTo>
                  <a:pt x="2665" y="3141"/>
                </a:lnTo>
                <a:close/>
                <a:moveTo>
                  <a:pt x="2778" y="3141"/>
                </a:moveTo>
                <a:lnTo>
                  <a:pt x="2834" y="3043"/>
                </a:lnTo>
                <a:lnTo>
                  <a:pt x="2721" y="3043"/>
                </a:lnTo>
                <a:lnTo>
                  <a:pt x="2778" y="3141"/>
                </a:lnTo>
                <a:close/>
                <a:moveTo>
                  <a:pt x="0" y="3141"/>
                </a:moveTo>
                <a:lnTo>
                  <a:pt x="114" y="3141"/>
                </a:lnTo>
                <a:lnTo>
                  <a:pt x="57" y="3239"/>
                </a:lnTo>
                <a:lnTo>
                  <a:pt x="0" y="3141"/>
                </a:lnTo>
                <a:close/>
                <a:moveTo>
                  <a:pt x="171" y="3239"/>
                </a:moveTo>
                <a:lnTo>
                  <a:pt x="227" y="3141"/>
                </a:lnTo>
                <a:lnTo>
                  <a:pt x="114" y="3141"/>
                </a:lnTo>
                <a:lnTo>
                  <a:pt x="171" y="3239"/>
                </a:lnTo>
                <a:close/>
                <a:moveTo>
                  <a:pt x="284" y="3239"/>
                </a:moveTo>
                <a:lnTo>
                  <a:pt x="340" y="3141"/>
                </a:lnTo>
                <a:lnTo>
                  <a:pt x="227" y="3141"/>
                </a:lnTo>
                <a:lnTo>
                  <a:pt x="284" y="3239"/>
                </a:lnTo>
                <a:close/>
                <a:moveTo>
                  <a:pt x="397" y="3239"/>
                </a:moveTo>
                <a:lnTo>
                  <a:pt x="454" y="3141"/>
                </a:lnTo>
                <a:lnTo>
                  <a:pt x="340" y="3141"/>
                </a:lnTo>
                <a:lnTo>
                  <a:pt x="397" y="3239"/>
                </a:lnTo>
                <a:close/>
                <a:moveTo>
                  <a:pt x="510" y="3239"/>
                </a:moveTo>
                <a:lnTo>
                  <a:pt x="567" y="3141"/>
                </a:lnTo>
                <a:lnTo>
                  <a:pt x="454" y="3141"/>
                </a:lnTo>
                <a:lnTo>
                  <a:pt x="510" y="3239"/>
                </a:lnTo>
                <a:close/>
                <a:moveTo>
                  <a:pt x="624" y="3239"/>
                </a:moveTo>
                <a:lnTo>
                  <a:pt x="681" y="3141"/>
                </a:lnTo>
                <a:lnTo>
                  <a:pt x="567" y="3141"/>
                </a:lnTo>
                <a:lnTo>
                  <a:pt x="624" y="3239"/>
                </a:lnTo>
                <a:close/>
                <a:moveTo>
                  <a:pt x="737" y="3239"/>
                </a:moveTo>
                <a:lnTo>
                  <a:pt x="794" y="3141"/>
                </a:lnTo>
                <a:lnTo>
                  <a:pt x="681" y="3141"/>
                </a:lnTo>
                <a:lnTo>
                  <a:pt x="737" y="3239"/>
                </a:lnTo>
                <a:close/>
                <a:moveTo>
                  <a:pt x="851" y="3239"/>
                </a:moveTo>
                <a:lnTo>
                  <a:pt x="908" y="3141"/>
                </a:lnTo>
                <a:lnTo>
                  <a:pt x="794" y="3141"/>
                </a:lnTo>
                <a:lnTo>
                  <a:pt x="851" y="3239"/>
                </a:lnTo>
                <a:close/>
                <a:moveTo>
                  <a:pt x="964" y="3239"/>
                </a:moveTo>
                <a:lnTo>
                  <a:pt x="1021" y="3141"/>
                </a:lnTo>
                <a:lnTo>
                  <a:pt x="908" y="3141"/>
                </a:lnTo>
                <a:lnTo>
                  <a:pt x="964" y="3239"/>
                </a:lnTo>
                <a:close/>
                <a:moveTo>
                  <a:pt x="1077" y="3239"/>
                </a:moveTo>
                <a:lnTo>
                  <a:pt x="1134" y="3141"/>
                </a:lnTo>
                <a:lnTo>
                  <a:pt x="1021" y="3141"/>
                </a:lnTo>
                <a:lnTo>
                  <a:pt x="1077" y="3239"/>
                </a:lnTo>
                <a:close/>
                <a:moveTo>
                  <a:pt x="1191" y="3239"/>
                </a:moveTo>
                <a:lnTo>
                  <a:pt x="1247" y="3141"/>
                </a:lnTo>
                <a:lnTo>
                  <a:pt x="1134" y="3141"/>
                </a:lnTo>
                <a:lnTo>
                  <a:pt x="1191" y="3239"/>
                </a:lnTo>
                <a:close/>
                <a:moveTo>
                  <a:pt x="1304" y="3239"/>
                </a:moveTo>
                <a:lnTo>
                  <a:pt x="1361" y="3141"/>
                </a:lnTo>
                <a:lnTo>
                  <a:pt x="1247" y="3141"/>
                </a:lnTo>
                <a:lnTo>
                  <a:pt x="1304" y="3239"/>
                </a:lnTo>
                <a:close/>
                <a:moveTo>
                  <a:pt x="1418" y="3239"/>
                </a:moveTo>
                <a:lnTo>
                  <a:pt x="1474" y="3141"/>
                </a:lnTo>
                <a:lnTo>
                  <a:pt x="1361" y="3141"/>
                </a:lnTo>
                <a:lnTo>
                  <a:pt x="1418" y="3239"/>
                </a:lnTo>
                <a:close/>
                <a:moveTo>
                  <a:pt x="1531" y="3239"/>
                </a:moveTo>
                <a:lnTo>
                  <a:pt x="1587" y="3141"/>
                </a:lnTo>
                <a:lnTo>
                  <a:pt x="1474" y="3141"/>
                </a:lnTo>
                <a:lnTo>
                  <a:pt x="1531" y="3239"/>
                </a:lnTo>
                <a:close/>
                <a:moveTo>
                  <a:pt x="1644" y="3239"/>
                </a:moveTo>
                <a:lnTo>
                  <a:pt x="1701" y="3141"/>
                </a:lnTo>
                <a:lnTo>
                  <a:pt x="1587" y="3141"/>
                </a:lnTo>
                <a:lnTo>
                  <a:pt x="1644" y="3239"/>
                </a:lnTo>
                <a:close/>
                <a:moveTo>
                  <a:pt x="1758" y="3239"/>
                </a:moveTo>
                <a:lnTo>
                  <a:pt x="1814" y="3141"/>
                </a:lnTo>
                <a:lnTo>
                  <a:pt x="1701" y="3141"/>
                </a:lnTo>
                <a:lnTo>
                  <a:pt x="1758" y="3239"/>
                </a:lnTo>
                <a:close/>
                <a:moveTo>
                  <a:pt x="1871" y="3239"/>
                </a:moveTo>
                <a:lnTo>
                  <a:pt x="1928" y="3141"/>
                </a:lnTo>
                <a:lnTo>
                  <a:pt x="1814" y="3141"/>
                </a:lnTo>
                <a:lnTo>
                  <a:pt x="1871" y="3239"/>
                </a:lnTo>
                <a:close/>
                <a:moveTo>
                  <a:pt x="1984" y="3239"/>
                </a:moveTo>
                <a:lnTo>
                  <a:pt x="2041" y="3141"/>
                </a:lnTo>
                <a:lnTo>
                  <a:pt x="1928" y="3141"/>
                </a:lnTo>
                <a:lnTo>
                  <a:pt x="1984" y="3239"/>
                </a:lnTo>
                <a:close/>
                <a:moveTo>
                  <a:pt x="2097" y="3239"/>
                </a:moveTo>
                <a:lnTo>
                  <a:pt x="2154" y="3141"/>
                </a:lnTo>
                <a:lnTo>
                  <a:pt x="2041" y="3141"/>
                </a:lnTo>
                <a:lnTo>
                  <a:pt x="2097" y="3239"/>
                </a:lnTo>
                <a:close/>
                <a:moveTo>
                  <a:pt x="2211" y="3239"/>
                </a:moveTo>
                <a:lnTo>
                  <a:pt x="2268" y="3141"/>
                </a:lnTo>
                <a:lnTo>
                  <a:pt x="2154" y="3141"/>
                </a:lnTo>
                <a:lnTo>
                  <a:pt x="2211" y="3239"/>
                </a:lnTo>
                <a:close/>
                <a:moveTo>
                  <a:pt x="2324" y="3239"/>
                </a:moveTo>
                <a:lnTo>
                  <a:pt x="2381" y="3141"/>
                </a:lnTo>
                <a:lnTo>
                  <a:pt x="2268" y="3141"/>
                </a:lnTo>
                <a:lnTo>
                  <a:pt x="2324" y="3239"/>
                </a:lnTo>
                <a:close/>
                <a:moveTo>
                  <a:pt x="2438" y="3239"/>
                </a:moveTo>
                <a:lnTo>
                  <a:pt x="2495" y="3141"/>
                </a:lnTo>
                <a:lnTo>
                  <a:pt x="2381" y="3141"/>
                </a:lnTo>
                <a:lnTo>
                  <a:pt x="2438" y="3239"/>
                </a:lnTo>
                <a:close/>
                <a:moveTo>
                  <a:pt x="2551" y="3239"/>
                </a:moveTo>
                <a:lnTo>
                  <a:pt x="2607" y="3141"/>
                </a:lnTo>
                <a:lnTo>
                  <a:pt x="2495" y="3141"/>
                </a:lnTo>
                <a:lnTo>
                  <a:pt x="2551" y="3239"/>
                </a:lnTo>
                <a:close/>
                <a:moveTo>
                  <a:pt x="2665" y="3239"/>
                </a:moveTo>
                <a:lnTo>
                  <a:pt x="2721" y="3141"/>
                </a:lnTo>
                <a:lnTo>
                  <a:pt x="2607" y="3141"/>
                </a:lnTo>
                <a:lnTo>
                  <a:pt x="2665" y="3239"/>
                </a:lnTo>
                <a:close/>
                <a:moveTo>
                  <a:pt x="2778" y="3239"/>
                </a:moveTo>
                <a:lnTo>
                  <a:pt x="2834" y="3141"/>
                </a:lnTo>
                <a:lnTo>
                  <a:pt x="2721" y="3141"/>
                </a:lnTo>
                <a:lnTo>
                  <a:pt x="2778" y="323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5000"/>
                </a:schemeClr>
              </a:gs>
              <a:gs pos="75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2FB8D9-8365-42AE-BF58-9667F8259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44" name="Google Shape;44;p6"/>
          <p:cNvSpPr txBox="1">
            <a:spLocks noGrp="1"/>
          </p:cNvSpPr>
          <p:nvPr>
            <p:ph type="body" idx="1" hasCustomPrompt="1"/>
          </p:nvPr>
        </p:nvSpPr>
        <p:spPr>
          <a:xfrm>
            <a:off x="0" y="2571750"/>
            <a:ext cx="9144000" cy="6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00" tIns="45700" rIns="457200" bIns="45700" anchor="t" anchorCtr="0">
            <a:noAutofit/>
          </a:bodyPr>
          <a:lstStyle>
            <a:lvl1pPr marL="457189" marR="0" lvl="0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1400" b="0" i="0" u="none" strike="noStrike" cap="none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378" marR="0" lvl="1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400" i="0" u="none" strike="noStrike" cap="none">
                <a:solidFill>
                  <a:srgbClr val="FFFFFF"/>
                </a:solidFill>
              </a:defRPr>
            </a:lvl2pPr>
            <a:lvl3pPr marL="1371566" marR="0" lvl="2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3pPr>
            <a:lvl4pPr marL="1828754" marR="0" lvl="3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4pPr>
            <a:lvl5pPr marL="2285943" marR="0" lvl="4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5pPr>
            <a:lvl6pPr marL="2743132" marR="0" lvl="5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6pPr>
            <a:lvl7pPr marL="3200320" marR="0" lvl="6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7pPr>
            <a:lvl8pPr marL="3657509" marR="0" lvl="7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8pPr>
            <a:lvl9pPr marL="4114697" marR="0" lvl="8" indent="-22859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 i="0" u="none" strike="noStrike" cap="none">
                <a:solidFill>
                  <a:srgbClr val="FFFFFF"/>
                </a:solidFill>
              </a:defRPr>
            </a:lvl9pPr>
          </a:lstStyle>
          <a:p>
            <a:r>
              <a:rPr lang="en-US" dirty="0">
                <a:solidFill>
                  <a:schemeClr val="accent4"/>
                </a:solidFill>
              </a:rPr>
              <a:t>Section subhead goes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85754F-336F-4132-9333-1CC0F79FE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560403"/>
            <a:ext cx="9144000" cy="993775"/>
          </a:xfrm>
          <a:prstGeom prst="rect">
            <a:avLst/>
          </a:prstGeom>
        </p:spPr>
        <p:txBody>
          <a:bodyPr anchor="b"/>
          <a:lstStyle>
            <a:lvl1pPr algn="ctr">
              <a:defRPr sz="2800" b="1">
                <a:solidFill>
                  <a:schemeClr val="tx2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Section head goes here</a:t>
            </a:r>
          </a:p>
        </p:txBody>
      </p:sp>
      <p:sp>
        <p:nvSpPr>
          <p:cNvPr id="11" name="Date Placeholder 8">
            <a:extLst>
              <a:ext uri="{FF2B5EF4-FFF2-40B4-BE49-F238E27FC236}">
                <a16:creationId xmlns:a16="http://schemas.microsoft.com/office/drawing/2014/main" id="{BDFF521B-5BD3-428E-9BF7-554D61950F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7.12.2022.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9002A857-63E3-4886-BD7B-A03EF62CCE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3" name="Google Shape;6;p1">
            <a:extLst>
              <a:ext uri="{FF2B5EF4-FFF2-40B4-BE49-F238E27FC236}">
                <a16:creationId xmlns:a16="http://schemas.microsoft.com/office/drawing/2014/main" id="{5E932980-D15B-4475-BFFC-2890CCF3CD49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18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6 Section Slide w Image">
  <p:cSld name="06 Section Slide &amp; Imag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842159-5CB1-4D60-9F84-C0BEA0537756}"/>
              </a:ext>
            </a:extLst>
          </p:cNvPr>
          <p:cNvSpPr/>
          <p:nvPr/>
        </p:nvSpPr>
        <p:spPr>
          <a:xfrm>
            <a:off x="-228" y="0"/>
            <a:ext cx="4571549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2" name="Freeform 9">
            <a:extLst>
              <a:ext uri="{FF2B5EF4-FFF2-40B4-BE49-F238E27FC236}">
                <a16:creationId xmlns:a16="http://schemas.microsoft.com/office/drawing/2014/main" id="{AF56193B-48A3-415F-B64D-E6D4A7F24AB1}"/>
              </a:ext>
            </a:extLst>
          </p:cNvPr>
          <p:cNvSpPr>
            <a:spLocks noEditPoints="1"/>
          </p:cNvSpPr>
          <p:nvPr/>
        </p:nvSpPr>
        <p:spPr bwMode="auto">
          <a:xfrm>
            <a:off x="-228" y="0"/>
            <a:ext cx="4571778" cy="5141913"/>
          </a:xfrm>
          <a:custGeom>
            <a:avLst/>
            <a:gdLst>
              <a:gd name="T0" fmla="*/ 1418 w 2834"/>
              <a:gd name="T1" fmla="*/ 98 h 3239"/>
              <a:gd name="T2" fmla="*/ 0 w 2834"/>
              <a:gd name="T3" fmla="*/ 98 h 3239"/>
              <a:gd name="T4" fmla="*/ 1531 w 2834"/>
              <a:gd name="T5" fmla="*/ 196 h 3239"/>
              <a:gd name="T6" fmla="*/ 171 w 2834"/>
              <a:gd name="T7" fmla="*/ 294 h 3239"/>
              <a:gd name="T8" fmla="*/ 1644 w 2834"/>
              <a:gd name="T9" fmla="*/ 294 h 3239"/>
              <a:gd name="T10" fmla="*/ 284 w 2834"/>
              <a:gd name="T11" fmla="*/ 392 h 3239"/>
              <a:gd name="T12" fmla="*/ 1758 w 2834"/>
              <a:gd name="T13" fmla="*/ 392 h 3239"/>
              <a:gd name="T14" fmla="*/ 397 w 2834"/>
              <a:gd name="T15" fmla="*/ 490 h 3239"/>
              <a:gd name="T16" fmla="*/ 1871 w 2834"/>
              <a:gd name="T17" fmla="*/ 490 h 3239"/>
              <a:gd name="T18" fmla="*/ 510 w 2834"/>
              <a:gd name="T19" fmla="*/ 589 h 3239"/>
              <a:gd name="T20" fmla="*/ 1984 w 2834"/>
              <a:gd name="T21" fmla="*/ 589 h 3239"/>
              <a:gd name="T22" fmla="*/ 624 w 2834"/>
              <a:gd name="T23" fmla="*/ 687 h 3239"/>
              <a:gd name="T24" fmla="*/ 2097 w 2834"/>
              <a:gd name="T25" fmla="*/ 687 h 3239"/>
              <a:gd name="T26" fmla="*/ 737 w 2834"/>
              <a:gd name="T27" fmla="*/ 785 h 3239"/>
              <a:gd name="T28" fmla="*/ 2211 w 2834"/>
              <a:gd name="T29" fmla="*/ 785 h 3239"/>
              <a:gd name="T30" fmla="*/ 851 w 2834"/>
              <a:gd name="T31" fmla="*/ 883 h 3239"/>
              <a:gd name="T32" fmla="*/ 2324 w 2834"/>
              <a:gd name="T33" fmla="*/ 883 h 3239"/>
              <a:gd name="T34" fmla="*/ 964 w 2834"/>
              <a:gd name="T35" fmla="*/ 981 h 3239"/>
              <a:gd name="T36" fmla="*/ 2438 w 2834"/>
              <a:gd name="T37" fmla="*/ 981 h 3239"/>
              <a:gd name="T38" fmla="*/ 1077 w 2834"/>
              <a:gd name="T39" fmla="*/ 1079 h 3239"/>
              <a:gd name="T40" fmla="*/ 2551 w 2834"/>
              <a:gd name="T41" fmla="*/ 1079 h 3239"/>
              <a:gd name="T42" fmla="*/ 1191 w 2834"/>
              <a:gd name="T43" fmla="*/ 1178 h 3239"/>
              <a:gd name="T44" fmla="*/ 2665 w 2834"/>
              <a:gd name="T45" fmla="*/ 1178 h 3239"/>
              <a:gd name="T46" fmla="*/ 1304 w 2834"/>
              <a:gd name="T47" fmla="*/ 1276 h 3239"/>
              <a:gd name="T48" fmla="*/ 2778 w 2834"/>
              <a:gd name="T49" fmla="*/ 1276 h 3239"/>
              <a:gd name="T50" fmla="*/ 1418 w 2834"/>
              <a:gd name="T51" fmla="*/ 1374 h 3239"/>
              <a:gd name="T52" fmla="*/ 0 w 2834"/>
              <a:gd name="T53" fmla="*/ 1374 h 3239"/>
              <a:gd name="T54" fmla="*/ 1531 w 2834"/>
              <a:gd name="T55" fmla="*/ 1472 h 3239"/>
              <a:gd name="T56" fmla="*/ 171 w 2834"/>
              <a:gd name="T57" fmla="*/ 1570 h 3239"/>
              <a:gd name="T58" fmla="*/ 1644 w 2834"/>
              <a:gd name="T59" fmla="*/ 1570 h 3239"/>
              <a:gd name="T60" fmla="*/ 284 w 2834"/>
              <a:gd name="T61" fmla="*/ 1668 h 3239"/>
              <a:gd name="T62" fmla="*/ 1758 w 2834"/>
              <a:gd name="T63" fmla="*/ 1668 h 3239"/>
              <a:gd name="T64" fmla="*/ 397 w 2834"/>
              <a:gd name="T65" fmla="*/ 1767 h 3239"/>
              <a:gd name="T66" fmla="*/ 1871 w 2834"/>
              <a:gd name="T67" fmla="*/ 1767 h 3239"/>
              <a:gd name="T68" fmla="*/ 510 w 2834"/>
              <a:gd name="T69" fmla="*/ 1865 h 3239"/>
              <a:gd name="T70" fmla="*/ 1984 w 2834"/>
              <a:gd name="T71" fmla="*/ 1865 h 3239"/>
              <a:gd name="T72" fmla="*/ 624 w 2834"/>
              <a:gd name="T73" fmla="*/ 1963 h 3239"/>
              <a:gd name="T74" fmla="*/ 2097 w 2834"/>
              <a:gd name="T75" fmla="*/ 1963 h 3239"/>
              <a:gd name="T76" fmla="*/ 737 w 2834"/>
              <a:gd name="T77" fmla="*/ 2061 h 3239"/>
              <a:gd name="T78" fmla="*/ 2211 w 2834"/>
              <a:gd name="T79" fmla="*/ 2061 h 3239"/>
              <a:gd name="T80" fmla="*/ 851 w 2834"/>
              <a:gd name="T81" fmla="*/ 2159 h 3239"/>
              <a:gd name="T82" fmla="*/ 2324 w 2834"/>
              <a:gd name="T83" fmla="*/ 2159 h 3239"/>
              <a:gd name="T84" fmla="*/ 964 w 2834"/>
              <a:gd name="T85" fmla="*/ 2257 h 3239"/>
              <a:gd name="T86" fmla="*/ 2438 w 2834"/>
              <a:gd name="T87" fmla="*/ 2257 h 3239"/>
              <a:gd name="T88" fmla="*/ 1077 w 2834"/>
              <a:gd name="T89" fmla="*/ 2356 h 3239"/>
              <a:gd name="T90" fmla="*/ 2551 w 2834"/>
              <a:gd name="T91" fmla="*/ 2356 h 3239"/>
              <a:gd name="T92" fmla="*/ 1191 w 2834"/>
              <a:gd name="T93" fmla="*/ 2454 h 3239"/>
              <a:gd name="T94" fmla="*/ 2665 w 2834"/>
              <a:gd name="T95" fmla="*/ 2454 h 3239"/>
              <a:gd name="T96" fmla="*/ 1304 w 2834"/>
              <a:gd name="T97" fmla="*/ 2552 h 3239"/>
              <a:gd name="T98" fmla="*/ 2778 w 2834"/>
              <a:gd name="T99" fmla="*/ 2552 h 3239"/>
              <a:gd name="T100" fmla="*/ 1418 w 2834"/>
              <a:gd name="T101" fmla="*/ 2650 h 3239"/>
              <a:gd name="T102" fmla="*/ 0 w 2834"/>
              <a:gd name="T103" fmla="*/ 2650 h 3239"/>
              <a:gd name="T104" fmla="*/ 1531 w 2834"/>
              <a:gd name="T105" fmla="*/ 2748 h 3239"/>
              <a:gd name="T106" fmla="*/ 171 w 2834"/>
              <a:gd name="T107" fmla="*/ 2847 h 3239"/>
              <a:gd name="T108" fmla="*/ 1644 w 2834"/>
              <a:gd name="T109" fmla="*/ 2847 h 3239"/>
              <a:gd name="T110" fmla="*/ 284 w 2834"/>
              <a:gd name="T111" fmla="*/ 2945 h 3239"/>
              <a:gd name="T112" fmla="*/ 1758 w 2834"/>
              <a:gd name="T113" fmla="*/ 2945 h 3239"/>
              <a:gd name="T114" fmla="*/ 397 w 2834"/>
              <a:gd name="T115" fmla="*/ 3043 h 3239"/>
              <a:gd name="T116" fmla="*/ 1871 w 2834"/>
              <a:gd name="T117" fmla="*/ 3043 h 3239"/>
              <a:gd name="T118" fmla="*/ 510 w 2834"/>
              <a:gd name="T119" fmla="*/ 3141 h 3239"/>
              <a:gd name="T120" fmla="*/ 1984 w 2834"/>
              <a:gd name="T121" fmla="*/ 3141 h 3239"/>
              <a:gd name="T122" fmla="*/ 624 w 2834"/>
              <a:gd name="T123" fmla="*/ 3239 h 3239"/>
              <a:gd name="T124" fmla="*/ 2097 w 2834"/>
              <a:gd name="T125" fmla="*/ 3239 h 3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34" h="3239">
                <a:moveTo>
                  <a:pt x="0" y="0"/>
                </a:moveTo>
                <a:lnTo>
                  <a:pt x="114" y="0"/>
                </a:lnTo>
                <a:lnTo>
                  <a:pt x="57" y="98"/>
                </a:lnTo>
                <a:lnTo>
                  <a:pt x="0" y="0"/>
                </a:lnTo>
                <a:close/>
                <a:moveTo>
                  <a:pt x="171" y="98"/>
                </a:moveTo>
                <a:lnTo>
                  <a:pt x="227" y="0"/>
                </a:lnTo>
                <a:lnTo>
                  <a:pt x="114" y="0"/>
                </a:lnTo>
                <a:lnTo>
                  <a:pt x="171" y="98"/>
                </a:lnTo>
                <a:close/>
                <a:moveTo>
                  <a:pt x="284" y="98"/>
                </a:moveTo>
                <a:lnTo>
                  <a:pt x="340" y="0"/>
                </a:lnTo>
                <a:lnTo>
                  <a:pt x="227" y="0"/>
                </a:lnTo>
                <a:lnTo>
                  <a:pt x="284" y="98"/>
                </a:lnTo>
                <a:close/>
                <a:moveTo>
                  <a:pt x="397" y="98"/>
                </a:moveTo>
                <a:lnTo>
                  <a:pt x="454" y="0"/>
                </a:lnTo>
                <a:lnTo>
                  <a:pt x="340" y="0"/>
                </a:lnTo>
                <a:lnTo>
                  <a:pt x="397" y="98"/>
                </a:lnTo>
                <a:close/>
                <a:moveTo>
                  <a:pt x="510" y="98"/>
                </a:moveTo>
                <a:lnTo>
                  <a:pt x="567" y="0"/>
                </a:lnTo>
                <a:lnTo>
                  <a:pt x="454" y="0"/>
                </a:lnTo>
                <a:lnTo>
                  <a:pt x="510" y="98"/>
                </a:lnTo>
                <a:close/>
                <a:moveTo>
                  <a:pt x="624" y="98"/>
                </a:moveTo>
                <a:lnTo>
                  <a:pt x="681" y="0"/>
                </a:lnTo>
                <a:lnTo>
                  <a:pt x="567" y="0"/>
                </a:lnTo>
                <a:lnTo>
                  <a:pt x="624" y="98"/>
                </a:lnTo>
                <a:close/>
                <a:moveTo>
                  <a:pt x="737" y="98"/>
                </a:moveTo>
                <a:lnTo>
                  <a:pt x="794" y="0"/>
                </a:lnTo>
                <a:lnTo>
                  <a:pt x="681" y="0"/>
                </a:lnTo>
                <a:lnTo>
                  <a:pt x="737" y="98"/>
                </a:lnTo>
                <a:close/>
                <a:moveTo>
                  <a:pt x="851" y="98"/>
                </a:moveTo>
                <a:lnTo>
                  <a:pt x="908" y="0"/>
                </a:lnTo>
                <a:lnTo>
                  <a:pt x="794" y="0"/>
                </a:lnTo>
                <a:lnTo>
                  <a:pt x="851" y="98"/>
                </a:lnTo>
                <a:close/>
                <a:moveTo>
                  <a:pt x="964" y="98"/>
                </a:moveTo>
                <a:lnTo>
                  <a:pt x="1021" y="0"/>
                </a:lnTo>
                <a:lnTo>
                  <a:pt x="908" y="0"/>
                </a:lnTo>
                <a:lnTo>
                  <a:pt x="964" y="98"/>
                </a:lnTo>
                <a:close/>
                <a:moveTo>
                  <a:pt x="1077" y="98"/>
                </a:moveTo>
                <a:lnTo>
                  <a:pt x="1134" y="0"/>
                </a:lnTo>
                <a:lnTo>
                  <a:pt x="1021" y="0"/>
                </a:lnTo>
                <a:lnTo>
                  <a:pt x="1077" y="98"/>
                </a:lnTo>
                <a:close/>
                <a:moveTo>
                  <a:pt x="1191" y="98"/>
                </a:moveTo>
                <a:lnTo>
                  <a:pt x="1247" y="0"/>
                </a:lnTo>
                <a:lnTo>
                  <a:pt x="1134" y="0"/>
                </a:lnTo>
                <a:lnTo>
                  <a:pt x="1191" y="98"/>
                </a:lnTo>
                <a:close/>
                <a:moveTo>
                  <a:pt x="1304" y="98"/>
                </a:moveTo>
                <a:lnTo>
                  <a:pt x="1361" y="0"/>
                </a:lnTo>
                <a:lnTo>
                  <a:pt x="1247" y="0"/>
                </a:lnTo>
                <a:lnTo>
                  <a:pt x="1304" y="98"/>
                </a:lnTo>
                <a:close/>
                <a:moveTo>
                  <a:pt x="1418" y="98"/>
                </a:moveTo>
                <a:lnTo>
                  <a:pt x="1474" y="0"/>
                </a:lnTo>
                <a:lnTo>
                  <a:pt x="1361" y="0"/>
                </a:lnTo>
                <a:lnTo>
                  <a:pt x="1418" y="98"/>
                </a:lnTo>
                <a:close/>
                <a:moveTo>
                  <a:pt x="1531" y="98"/>
                </a:moveTo>
                <a:lnTo>
                  <a:pt x="1587" y="0"/>
                </a:lnTo>
                <a:lnTo>
                  <a:pt x="1474" y="0"/>
                </a:lnTo>
                <a:lnTo>
                  <a:pt x="1531" y="98"/>
                </a:lnTo>
                <a:close/>
                <a:moveTo>
                  <a:pt x="1644" y="98"/>
                </a:moveTo>
                <a:lnTo>
                  <a:pt x="1701" y="0"/>
                </a:lnTo>
                <a:lnTo>
                  <a:pt x="1587" y="0"/>
                </a:lnTo>
                <a:lnTo>
                  <a:pt x="1644" y="98"/>
                </a:lnTo>
                <a:close/>
                <a:moveTo>
                  <a:pt x="1758" y="98"/>
                </a:moveTo>
                <a:lnTo>
                  <a:pt x="1814" y="0"/>
                </a:lnTo>
                <a:lnTo>
                  <a:pt x="1701" y="0"/>
                </a:lnTo>
                <a:lnTo>
                  <a:pt x="1758" y="98"/>
                </a:lnTo>
                <a:close/>
                <a:moveTo>
                  <a:pt x="1871" y="98"/>
                </a:moveTo>
                <a:lnTo>
                  <a:pt x="1928" y="0"/>
                </a:lnTo>
                <a:lnTo>
                  <a:pt x="1814" y="0"/>
                </a:lnTo>
                <a:lnTo>
                  <a:pt x="1871" y="98"/>
                </a:lnTo>
                <a:close/>
                <a:moveTo>
                  <a:pt x="1984" y="98"/>
                </a:moveTo>
                <a:lnTo>
                  <a:pt x="2041" y="0"/>
                </a:lnTo>
                <a:lnTo>
                  <a:pt x="1928" y="0"/>
                </a:lnTo>
                <a:lnTo>
                  <a:pt x="1984" y="98"/>
                </a:lnTo>
                <a:close/>
                <a:moveTo>
                  <a:pt x="2097" y="98"/>
                </a:moveTo>
                <a:lnTo>
                  <a:pt x="2154" y="0"/>
                </a:lnTo>
                <a:lnTo>
                  <a:pt x="2041" y="0"/>
                </a:lnTo>
                <a:lnTo>
                  <a:pt x="2097" y="98"/>
                </a:lnTo>
                <a:close/>
                <a:moveTo>
                  <a:pt x="2211" y="98"/>
                </a:moveTo>
                <a:lnTo>
                  <a:pt x="2268" y="0"/>
                </a:lnTo>
                <a:lnTo>
                  <a:pt x="2154" y="0"/>
                </a:lnTo>
                <a:lnTo>
                  <a:pt x="2211" y="98"/>
                </a:lnTo>
                <a:close/>
                <a:moveTo>
                  <a:pt x="2324" y="98"/>
                </a:moveTo>
                <a:lnTo>
                  <a:pt x="2381" y="0"/>
                </a:lnTo>
                <a:lnTo>
                  <a:pt x="2268" y="0"/>
                </a:lnTo>
                <a:lnTo>
                  <a:pt x="2324" y="98"/>
                </a:lnTo>
                <a:close/>
                <a:moveTo>
                  <a:pt x="2438" y="98"/>
                </a:moveTo>
                <a:lnTo>
                  <a:pt x="2495" y="0"/>
                </a:lnTo>
                <a:lnTo>
                  <a:pt x="2381" y="0"/>
                </a:lnTo>
                <a:lnTo>
                  <a:pt x="2438" y="98"/>
                </a:lnTo>
                <a:close/>
                <a:moveTo>
                  <a:pt x="2551" y="98"/>
                </a:moveTo>
                <a:lnTo>
                  <a:pt x="2607" y="0"/>
                </a:lnTo>
                <a:lnTo>
                  <a:pt x="2495" y="0"/>
                </a:lnTo>
                <a:lnTo>
                  <a:pt x="2551" y="98"/>
                </a:lnTo>
                <a:close/>
                <a:moveTo>
                  <a:pt x="2665" y="98"/>
                </a:moveTo>
                <a:lnTo>
                  <a:pt x="2721" y="0"/>
                </a:lnTo>
                <a:lnTo>
                  <a:pt x="2607" y="0"/>
                </a:lnTo>
                <a:lnTo>
                  <a:pt x="2665" y="98"/>
                </a:lnTo>
                <a:close/>
                <a:moveTo>
                  <a:pt x="2778" y="98"/>
                </a:moveTo>
                <a:lnTo>
                  <a:pt x="2834" y="0"/>
                </a:lnTo>
                <a:lnTo>
                  <a:pt x="2721" y="0"/>
                </a:lnTo>
                <a:lnTo>
                  <a:pt x="2778" y="98"/>
                </a:lnTo>
                <a:close/>
                <a:moveTo>
                  <a:pt x="0" y="98"/>
                </a:moveTo>
                <a:lnTo>
                  <a:pt x="114" y="98"/>
                </a:lnTo>
                <a:lnTo>
                  <a:pt x="57" y="196"/>
                </a:lnTo>
                <a:lnTo>
                  <a:pt x="0" y="98"/>
                </a:lnTo>
                <a:close/>
                <a:moveTo>
                  <a:pt x="171" y="196"/>
                </a:moveTo>
                <a:lnTo>
                  <a:pt x="227" y="98"/>
                </a:lnTo>
                <a:lnTo>
                  <a:pt x="114" y="98"/>
                </a:lnTo>
                <a:lnTo>
                  <a:pt x="171" y="196"/>
                </a:lnTo>
                <a:close/>
                <a:moveTo>
                  <a:pt x="284" y="196"/>
                </a:moveTo>
                <a:lnTo>
                  <a:pt x="340" y="98"/>
                </a:lnTo>
                <a:lnTo>
                  <a:pt x="227" y="98"/>
                </a:lnTo>
                <a:lnTo>
                  <a:pt x="284" y="196"/>
                </a:lnTo>
                <a:close/>
                <a:moveTo>
                  <a:pt x="397" y="196"/>
                </a:moveTo>
                <a:lnTo>
                  <a:pt x="454" y="98"/>
                </a:lnTo>
                <a:lnTo>
                  <a:pt x="340" y="98"/>
                </a:lnTo>
                <a:lnTo>
                  <a:pt x="397" y="196"/>
                </a:lnTo>
                <a:close/>
                <a:moveTo>
                  <a:pt x="510" y="196"/>
                </a:moveTo>
                <a:lnTo>
                  <a:pt x="567" y="98"/>
                </a:lnTo>
                <a:lnTo>
                  <a:pt x="454" y="98"/>
                </a:lnTo>
                <a:lnTo>
                  <a:pt x="510" y="196"/>
                </a:lnTo>
                <a:close/>
                <a:moveTo>
                  <a:pt x="624" y="196"/>
                </a:moveTo>
                <a:lnTo>
                  <a:pt x="681" y="98"/>
                </a:lnTo>
                <a:lnTo>
                  <a:pt x="567" y="98"/>
                </a:lnTo>
                <a:lnTo>
                  <a:pt x="624" y="196"/>
                </a:lnTo>
                <a:close/>
                <a:moveTo>
                  <a:pt x="737" y="196"/>
                </a:moveTo>
                <a:lnTo>
                  <a:pt x="794" y="98"/>
                </a:lnTo>
                <a:lnTo>
                  <a:pt x="681" y="98"/>
                </a:lnTo>
                <a:lnTo>
                  <a:pt x="737" y="196"/>
                </a:lnTo>
                <a:close/>
                <a:moveTo>
                  <a:pt x="851" y="196"/>
                </a:moveTo>
                <a:lnTo>
                  <a:pt x="908" y="98"/>
                </a:lnTo>
                <a:lnTo>
                  <a:pt x="794" y="98"/>
                </a:lnTo>
                <a:lnTo>
                  <a:pt x="851" y="196"/>
                </a:lnTo>
                <a:close/>
                <a:moveTo>
                  <a:pt x="964" y="196"/>
                </a:moveTo>
                <a:lnTo>
                  <a:pt x="1021" y="98"/>
                </a:lnTo>
                <a:lnTo>
                  <a:pt x="908" y="98"/>
                </a:lnTo>
                <a:lnTo>
                  <a:pt x="964" y="196"/>
                </a:lnTo>
                <a:close/>
                <a:moveTo>
                  <a:pt x="1077" y="196"/>
                </a:moveTo>
                <a:lnTo>
                  <a:pt x="1134" y="98"/>
                </a:lnTo>
                <a:lnTo>
                  <a:pt x="1021" y="98"/>
                </a:lnTo>
                <a:lnTo>
                  <a:pt x="1077" y="196"/>
                </a:lnTo>
                <a:close/>
                <a:moveTo>
                  <a:pt x="1191" y="196"/>
                </a:moveTo>
                <a:lnTo>
                  <a:pt x="1247" y="98"/>
                </a:lnTo>
                <a:lnTo>
                  <a:pt x="1134" y="98"/>
                </a:lnTo>
                <a:lnTo>
                  <a:pt x="1191" y="196"/>
                </a:lnTo>
                <a:close/>
                <a:moveTo>
                  <a:pt x="1304" y="196"/>
                </a:moveTo>
                <a:lnTo>
                  <a:pt x="1361" y="98"/>
                </a:lnTo>
                <a:lnTo>
                  <a:pt x="1247" y="98"/>
                </a:lnTo>
                <a:lnTo>
                  <a:pt x="1304" y="196"/>
                </a:lnTo>
                <a:close/>
                <a:moveTo>
                  <a:pt x="1418" y="196"/>
                </a:moveTo>
                <a:lnTo>
                  <a:pt x="1474" y="98"/>
                </a:lnTo>
                <a:lnTo>
                  <a:pt x="1361" y="98"/>
                </a:lnTo>
                <a:lnTo>
                  <a:pt x="1418" y="196"/>
                </a:lnTo>
                <a:close/>
                <a:moveTo>
                  <a:pt x="1531" y="196"/>
                </a:moveTo>
                <a:lnTo>
                  <a:pt x="1587" y="98"/>
                </a:lnTo>
                <a:lnTo>
                  <a:pt x="1474" y="98"/>
                </a:lnTo>
                <a:lnTo>
                  <a:pt x="1531" y="196"/>
                </a:lnTo>
                <a:close/>
                <a:moveTo>
                  <a:pt x="1644" y="196"/>
                </a:moveTo>
                <a:lnTo>
                  <a:pt x="1701" y="98"/>
                </a:lnTo>
                <a:lnTo>
                  <a:pt x="1587" y="98"/>
                </a:lnTo>
                <a:lnTo>
                  <a:pt x="1644" y="196"/>
                </a:lnTo>
                <a:close/>
                <a:moveTo>
                  <a:pt x="1758" y="196"/>
                </a:moveTo>
                <a:lnTo>
                  <a:pt x="1814" y="98"/>
                </a:lnTo>
                <a:lnTo>
                  <a:pt x="1701" y="98"/>
                </a:lnTo>
                <a:lnTo>
                  <a:pt x="1758" y="196"/>
                </a:lnTo>
                <a:close/>
                <a:moveTo>
                  <a:pt x="1871" y="196"/>
                </a:moveTo>
                <a:lnTo>
                  <a:pt x="1928" y="98"/>
                </a:lnTo>
                <a:lnTo>
                  <a:pt x="1814" y="98"/>
                </a:lnTo>
                <a:lnTo>
                  <a:pt x="1871" y="196"/>
                </a:lnTo>
                <a:close/>
                <a:moveTo>
                  <a:pt x="1984" y="196"/>
                </a:moveTo>
                <a:lnTo>
                  <a:pt x="2041" y="98"/>
                </a:lnTo>
                <a:lnTo>
                  <a:pt x="1928" y="98"/>
                </a:lnTo>
                <a:lnTo>
                  <a:pt x="1984" y="196"/>
                </a:lnTo>
                <a:close/>
                <a:moveTo>
                  <a:pt x="2097" y="196"/>
                </a:moveTo>
                <a:lnTo>
                  <a:pt x="2154" y="98"/>
                </a:lnTo>
                <a:lnTo>
                  <a:pt x="2041" y="98"/>
                </a:lnTo>
                <a:lnTo>
                  <a:pt x="2097" y="196"/>
                </a:lnTo>
                <a:close/>
                <a:moveTo>
                  <a:pt x="2211" y="196"/>
                </a:moveTo>
                <a:lnTo>
                  <a:pt x="2268" y="98"/>
                </a:lnTo>
                <a:lnTo>
                  <a:pt x="2154" y="98"/>
                </a:lnTo>
                <a:lnTo>
                  <a:pt x="2211" y="196"/>
                </a:lnTo>
                <a:close/>
                <a:moveTo>
                  <a:pt x="2324" y="196"/>
                </a:moveTo>
                <a:lnTo>
                  <a:pt x="2381" y="98"/>
                </a:lnTo>
                <a:lnTo>
                  <a:pt x="2268" y="98"/>
                </a:lnTo>
                <a:lnTo>
                  <a:pt x="2324" y="196"/>
                </a:lnTo>
                <a:close/>
                <a:moveTo>
                  <a:pt x="2438" y="196"/>
                </a:moveTo>
                <a:lnTo>
                  <a:pt x="2495" y="98"/>
                </a:lnTo>
                <a:lnTo>
                  <a:pt x="2381" y="98"/>
                </a:lnTo>
                <a:lnTo>
                  <a:pt x="2438" y="196"/>
                </a:lnTo>
                <a:close/>
                <a:moveTo>
                  <a:pt x="2551" y="196"/>
                </a:moveTo>
                <a:lnTo>
                  <a:pt x="2607" y="98"/>
                </a:lnTo>
                <a:lnTo>
                  <a:pt x="2495" y="98"/>
                </a:lnTo>
                <a:lnTo>
                  <a:pt x="2551" y="196"/>
                </a:lnTo>
                <a:close/>
                <a:moveTo>
                  <a:pt x="2665" y="196"/>
                </a:moveTo>
                <a:lnTo>
                  <a:pt x="2721" y="98"/>
                </a:lnTo>
                <a:lnTo>
                  <a:pt x="2607" y="98"/>
                </a:lnTo>
                <a:lnTo>
                  <a:pt x="2665" y="196"/>
                </a:lnTo>
                <a:close/>
                <a:moveTo>
                  <a:pt x="2778" y="196"/>
                </a:moveTo>
                <a:lnTo>
                  <a:pt x="2834" y="98"/>
                </a:lnTo>
                <a:lnTo>
                  <a:pt x="2721" y="98"/>
                </a:lnTo>
                <a:lnTo>
                  <a:pt x="2778" y="196"/>
                </a:lnTo>
                <a:close/>
                <a:moveTo>
                  <a:pt x="0" y="196"/>
                </a:moveTo>
                <a:lnTo>
                  <a:pt x="114" y="196"/>
                </a:lnTo>
                <a:lnTo>
                  <a:pt x="57" y="294"/>
                </a:lnTo>
                <a:lnTo>
                  <a:pt x="0" y="196"/>
                </a:lnTo>
                <a:close/>
                <a:moveTo>
                  <a:pt x="171" y="294"/>
                </a:moveTo>
                <a:lnTo>
                  <a:pt x="227" y="196"/>
                </a:lnTo>
                <a:lnTo>
                  <a:pt x="114" y="196"/>
                </a:lnTo>
                <a:lnTo>
                  <a:pt x="171" y="294"/>
                </a:lnTo>
                <a:close/>
                <a:moveTo>
                  <a:pt x="284" y="294"/>
                </a:moveTo>
                <a:lnTo>
                  <a:pt x="340" y="196"/>
                </a:lnTo>
                <a:lnTo>
                  <a:pt x="227" y="196"/>
                </a:lnTo>
                <a:lnTo>
                  <a:pt x="284" y="294"/>
                </a:lnTo>
                <a:close/>
                <a:moveTo>
                  <a:pt x="397" y="294"/>
                </a:moveTo>
                <a:lnTo>
                  <a:pt x="454" y="196"/>
                </a:lnTo>
                <a:lnTo>
                  <a:pt x="340" y="196"/>
                </a:lnTo>
                <a:lnTo>
                  <a:pt x="397" y="294"/>
                </a:lnTo>
                <a:close/>
                <a:moveTo>
                  <a:pt x="510" y="294"/>
                </a:moveTo>
                <a:lnTo>
                  <a:pt x="567" y="196"/>
                </a:lnTo>
                <a:lnTo>
                  <a:pt x="454" y="196"/>
                </a:lnTo>
                <a:lnTo>
                  <a:pt x="510" y="294"/>
                </a:lnTo>
                <a:close/>
                <a:moveTo>
                  <a:pt x="624" y="294"/>
                </a:moveTo>
                <a:lnTo>
                  <a:pt x="681" y="196"/>
                </a:lnTo>
                <a:lnTo>
                  <a:pt x="567" y="196"/>
                </a:lnTo>
                <a:lnTo>
                  <a:pt x="624" y="294"/>
                </a:lnTo>
                <a:close/>
                <a:moveTo>
                  <a:pt x="737" y="294"/>
                </a:moveTo>
                <a:lnTo>
                  <a:pt x="794" y="196"/>
                </a:lnTo>
                <a:lnTo>
                  <a:pt x="681" y="196"/>
                </a:lnTo>
                <a:lnTo>
                  <a:pt x="737" y="294"/>
                </a:lnTo>
                <a:close/>
                <a:moveTo>
                  <a:pt x="851" y="294"/>
                </a:moveTo>
                <a:lnTo>
                  <a:pt x="908" y="196"/>
                </a:lnTo>
                <a:lnTo>
                  <a:pt x="794" y="196"/>
                </a:lnTo>
                <a:lnTo>
                  <a:pt x="851" y="294"/>
                </a:lnTo>
                <a:close/>
                <a:moveTo>
                  <a:pt x="964" y="294"/>
                </a:moveTo>
                <a:lnTo>
                  <a:pt x="1021" y="196"/>
                </a:lnTo>
                <a:lnTo>
                  <a:pt x="908" y="196"/>
                </a:lnTo>
                <a:lnTo>
                  <a:pt x="964" y="294"/>
                </a:lnTo>
                <a:close/>
                <a:moveTo>
                  <a:pt x="1077" y="294"/>
                </a:moveTo>
                <a:lnTo>
                  <a:pt x="1134" y="196"/>
                </a:lnTo>
                <a:lnTo>
                  <a:pt x="1021" y="196"/>
                </a:lnTo>
                <a:lnTo>
                  <a:pt x="1077" y="294"/>
                </a:lnTo>
                <a:close/>
                <a:moveTo>
                  <a:pt x="1191" y="294"/>
                </a:moveTo>
                <a:lnTo>
                  <a:pt x="1247" y="196"/>
                </a:lnTo>
                <a:lnTo>
                  <a:pt x="1134" y="196"/>
                </a:lnTo>
                <a:lnTo>
                  <a:pt x="1191" y="294"/>
                </a:lnTo>
                <a:close/>
                <a:moveTo>
                  <a:pt x="1304" y="294"/>
                </a:moveTo>
                <a:lnTo>
                  <a:pt x="1361" y="196"/>
                </a:lnTo>
                <a:lnTo>
                  <a:pt x="1247" y="196"/>
                </a:lnTo>
                <a:lnTo>
                  <a:pt x="1304" y="294"/>
                </a:lnTo>
                <a:close/>
                <a:moveTo>
                  <a:pt x="1418" y="294"/>
                </a:moveTo>
                <a:lnTo>
                  <a:pt x="1474" y="196"/>
                </a:lnTo>
                <a:lnTo>
                  <a:pt x="1361" y="196"/>
                </a:lnTo>
                <a:lnTo>
                  <a:pt x="1418" y="294"/>
                </a:lnTo>
                <a:close/>
                <a:moveTo>
                  <a:pt x="1531" y="294"/>
                </a:moveTo>
                <a:lnTo>
                  <a:pt x="1587" y="196"/>
                </a:lnTo>
                <a:lnTo>
                  <a:pt x="1474" y="196"/>
                </a:lnTo>
                <a:lnTo>
                  <a:pt x="1531" y="294"/>
                </a:lnTo>
                <a:close/>
                <a:moveTo>
                  <a:pt x="1644" y="294"/>
                </a:moveTo>
                <a:lnTo>
                  <a:pt x="1701" y="196"/>
                </a:lnTo>
                <a:lnTo>
                  <a:pt x="1587" y="196"/>
                </a:lnTo>
                <a:lnTo>
                  <a:pt x="1644" y="294"/>
                </a:lnTo>
                <a:close/>
                <a:moveTo>
                  <a:pt x="1758" y="294"/>
                </a:moveTo>
                <a:lnTo>
                  <a:pt x="1814" y="196"/>
                </a:lnTo>
                <a:lnTo>
                  <a:pt x="1701" y="196"/>
                </a:lnTo>
                <a:lnTo>
                  <a:pt x="1758" y="294"/>
                </a:lnTo>
                <a:close/>
                <a:moveTo>
                  <a:pt x="1871" y="294"/>
                </a:moveTo>
                <a:lnTo>
                  <a:pt x="1928" y="196"/>
                </a:lnTo>
                <a:lnTo>
                  <a:pt x="1814" y="196"/>
                </a:lnTo>
                <a:lnTo>
                  <a:pt x="1871" y="294"/>
                </a:lnTo>
                <a:close/>
                <a:moveTo>
                  <a:pt x="1984" y="294"/>
                </a:moveTo>
                <a:lnTo>
                  <a:pt x="2041" y="196"/>
                </a:lnTo>
                <a:lnTo>
                  <a:pt x="1928" y="196"/>
                </a:lnTo>
                <a:lnTo>
                  <a:pt x="1984" y="294"/>
                </a:lnTo>
                <a:close/>
                <a:moveTo>
                  <a:pt x="2097" y="294"/>
                </a:moveTo>
                <a:lnTo>
                  <a:pt x="2154" y="196"/>
                </a:lnTo>
                <a:lnTo>
                  <a:pt x="2041" y="196"/>
                </a:lnTo>
                <a:lnTo>
                  <a:pt x="2097" y="294"/>
                </a:lnTo>
                <a:close/>
                <a:moveTo>
                  <a:pt x="2211" y="294"/>
                </a:moveTo>
                <a:lnTo>
                  <a:pt x="2268" y="196"/>
                </a:lnTo>
                <a:lnTo>
                  <a:pt x="2154" y="196"/>
                </a:lnTo>
                <a:lnTo>
                  <a:pt x="2211" y="294"/>
                </a:lnTo>
                <a:close/>
                <a:moveTo>
                  <a:pt x="2324" y="294"/>
                </a:moveTo>
                <a:lnTo>
                  <a:pt x="2381" y="196"/>
                </a:lnTo>
                <a:lnTo>
                  <a:pt x="2268" y="196"/>
                </a:lnTo>
                <a:lnTo>
                  <a:pt x="2324" y="294"/>
                </a:lnTo>
                <a:close/>
                <a:moveTo>
                  <a:pt x="2438" y="294"/>
                </a:moveTo>
                <a:lnTo>
                  <a:pt x="2495" y="196"/>
                </a:lnTo>
                <a:lnTo>
                  <a:pt x="2381" y="196"/>
                </a:lnTo>
                <a:lnTo>
                  <a:pt x="2438" y="294"/>
                </a:lnTo>
                <a:close/>
                <a:moveTo>
                  <a:pt x="2551" y="294"/>
                </a:moveTo>
                <a:lnTo>
                  <a:pt x="2607" y="196"/>
                </a:lnTo>
                <a:lnTo>
                  <a:pt x="2495" y="196"/>
                </a:lnTo>
                <a:lnTo>
                  <a:pt x="2551" y="294"/>
                </a:lnTo>
                <a:close/>
                <a:moveTo>
                  <a:pt x="2665" y="294"/>
                </a:moveTo>
                <a:lnTo>
                  <a:pt x="2721" y="196"/>
                </a:lnTo>
                <a:lnTo>
                  <a:pt x="2607" y="196"/>
                </a:lnTo>
                <a:lnTo>
                  <a:pt x="2665" y="294"/>
                </a:lnTo>
                <a:close/>
                <a:moveTo>
                  <a:pt x="2778" y="294"/>
                </a:moveTo>
                <a:lnTo>
                  <a:pt x="2834" y="196"/>
                </a:lnTo>
                <a:lnTo>
                  <a:pt x="2721" y="196"/>
                </a:lnTo>
                <a:lnTo>
                  <a:pt x="2778" y="294"/>
                </a:lnTo>
                <a:close/>
                <a:moveTo>
                  <a:pt x="0" y="294"/>
                </a:moveTo>
                <a:lnTo>
                  <a:pt x="114" y="294"/>
                </a:lnTo>
                <a:lnTo>
                  <a:pt x="57" y="392"/>
                </a:lnTo>
                <a:lnTo>
                  <a:pt x="0" y="294"/>
                </a:lnTo>
                <a:close/>
                <a:moveTo>
                  <a:pt x="171" y="392"/>
                </a:moveTo>
                <a:lnTo>
                  <a:pt x="227" y="294"/>
                </a:lnTo>
                <a:lnTo>
                  <a:pt x="114" y="294"/>
                </a:lnTo>
                <a:lnTo>
                  <a:pt x="171" y="392"/>
                </a:lnTo>
                <a:close/>
                <a:moveTo>
                  <a:pt x="284" y="392"/>
                </a:moveTo>
                <a:lnTo>
                  <a:pt x="340" y="294"/>
                </a:lnTo>
                <a:lnTo>
                  <a:pt x="227" y="294"/>
                </a:lnTo>
                <a:lnTo>
                  <a:pt x="284" y="392"/>
                </a:lnTo>
                <a:close/>
                <a:moveTo>
                  <a:pt x="397" y="392"/>
                </a:moveTo>
                <a:lnTo>
                  <a:pt x="454" y="294"/>
                </a:lnTo>
                <a:lnTo>
                  <a:pt x="340" y="294"/>
                </a:lnTo>
                <a:lnTo>
                  <a:pt x="397" y="392"/>
                </a:lnTo>
                <a:close/>
                <a:moveTo>
                  <a:pt x="510" y="392"/>
                </a:moveTo>
                <a:lnTo>
                  <a:pt x="567" y="294"/>
                </a:lnTo>
                <a:lnTo>
                  <a:pt x="454" y="294"/>
                </a:lnTo>
                <a:lnTo>
                  <a:pt x="510" y="392"/>
                </a:lnTo>
                <a:close/>
                <a:moveTo>
                  <a:pt x="624" y="392"/>
                </a:moveTo>
                <a:lnTo>
                  <a:pt x="681" y="294"/>
                </a:lnTo>
                <a:lnTo>
                  <a:pt x="567" y="294"/>
                </a:lnTo>
                <a:lnTo>
                  <a:pt x="624" y="392"/>
                </a:lnTo>
                <a:close/>
                <a:moveTo>
                  <a:pt x="737" y="392"/>
                </a:moveTo>
                <a:lnTo>
                  <a:pt x="794" y="294"/>
                </a:lnTo>
                <a:lnTo>
                  <a:pt x="681" y="294"/>
                </a:lnTo>
                <a:lnTo>
                  <a:pt x="737" y="392"/>
                </a:lnTo>
                <a:close/>
                <a:moveTo>
                  <a:pt x="851" y="392"/>
                </a:moveTo>
                <a:lnTo>
                  <a:pt x="908" y="294"/>
                </a:lnTo>
                <a:lnTo>
                  <a:pt x="794" y="294"/>
                </a:lnTo>
                <a:lnTo>
                  <a:pt x="851" y="392"/>
                </a:lnTo>
                <a:close/>
                <a:moveTo>
                  <a:pt x="964" y="392"/>
                </a:moveTo>
                <a:lnTo>
                  <a:pt x="1021" y="294"/>
                </a:lnTo>
                <a:lnTo>
                  <a:pt x="908" y="294"/>
                </a:lnTo>
                <a:lnTo>
                  <a:pt x="964" y="392"/>
                </a:lnTo>
                <a:close/>
                <a:moveTo>
                  <a:pt x="1077" y="392"/>
                </a:moveTo>
                <a:lnTo>
                  <a:pt x="1134" y="294"/>
                </a:lnTo>
                <a:lnTo>
                  <a:pt x="1021" y="294"/>
                </a:lnTo>
                <a:lnTo>
                  <a:pt x="1077" y="392"/>
                </a:lnTo>
                <a:close/>
                <a:moveTo>
                  <a:pt x="1191" y="392"/>
                </a:moveTo>
                <a:lnTo>
                  <a:pt x="1247" y="294"/>
                </a:lnTo>
                <a:lnTo>
                  <a:pt x="1134" y="294"/>
                </a:lnTo>
                <a:lnTo>
                  <a:pt x="1191" y="392"/>
                </a:lnTo>
                <a:close/>
                <a:moveTo>
                  <a:pt x="1304" y="392"/>
                </a:moveTo>
                <a:lnTo>
                  <a:pt x="1361" y="294"/>
                </a:lnTo>
                <a:lnTo>
                  <a:pt x="1247" y="294"/>
                </a:lnTo>
                <a:lnTo>
                  <a:pt x="1304" y="392"/>
                </a:lnTo>
                <a:close/>
                <a:moveTo>
                  <a:pt x="1418" y="392"/>
                </a:moveTo>
                <a:lnTo>
                  <a:pt x="1474" y="294"/>
                </a:lnTo>
                <a:lnTo>
                  <a:pt x="1361" y="294"/>
                </a:lnTo>
                <a:lnTo>
                  <a:pt x="1418" y="392"/>
                </a:lnTo>
                <a:close/>
                <a:moveTo>
                  <a:pt x="1531" y="392"/>
                </a:moveTo>
                <a:lnTo>
                  <a:pt x="1587" y="294"/>
                </a:lnTo>
                <a:lnTo>
                  <a:pt x="1474" y="294"/>
                </a:lnTo>
                <a:lnTo>
                  <a:pt x="1531" y="392"/>
                </a:lnTo>
                <a:close/>
                <a:moveTo>
                  <a:pt x="1644" y="392"/>
                </a:moveTo>
                <a:lnTo>
                  <a:pt x="1701" y="294"/>
                </a:lnTo>
                <a:lnTo>
                  <a:pt x="1587" y="294"/>
                </a:lnTo>
                <a:lnTo>
                  <a:pt x="1644" y="392"/>
                </a:lnTo>
                <a:close/>
                <a:moveTo>
                  <a:pt x="1758" y="392"/>
                </a:moveTo>
                <a:lnTo>
                  <a:pt x="1814" y="294"/>
                </a:lnTo>
                <a:lnTo>
                  <a:pt x="1701" y="294"/>
                </a:lnTo>
                <a:lnTo>
                  <a:pt x="1758" y="392"/>
                </a:lnTo>
                <a:close/>
                <a:moveTo>
                  <a:pt x="1871" y="392"/>
                </a:moveTo>
                <a:lnTo>
                  <a:pt x="1928" y="294"/>
                </a:lnTo>
                <a:lnTo>
                  <a:pt x="1814" y="294"/>
                </a:lnTo>
                <a:lnTo>
                  <a:pt x="1871" y="392"/>
                </a:lnTo>
                <a:close/>
                <a:moveTo>
                  <a:pt x="1984" y="392"/>
                </a:moveTo>
                <a:lnTo>
                  <a:pt x="2041" y="294"/>
                </a:lnTo>
                <a:lnTo>
                  <a:pt x="1928" y="294"/>
                </a:lnTo>
                <a:lnTo>
                  <a:pt x="1984" y="392"/>
                </a:lnTo>
                <a:close/>
                <a:moveTo>
                  <a:pt x="2097" y="392"/>
                </a:moveTo>
                <a:lnTo>
                  <a:pt x="2154" y="294"/>
                </a:lnTo>
                <a:lnTo>
                  <a:pt x="2041" y="294"/>
                </a:lnTo>
                <a:lnTo>
                  <a:pt x="2097" y="392"/>
                </a:lnTo>
                <a:close/>
                <a:moveTo>
                  <a:pt x="2211" y="392"/>
                </a:moveTo>
                <a:lnTo>
                  <a:pt x="2268" y="294"/>
                </a:lnTo>
                <a:lnTo>
                  <a:pt x="2154" y="294"/>
                </a:lnTo>
                <a:lnTo>
                  <a:pt x="2211" y="392"/>
                </a:lnTo>
                <a:close/>
                <a:moveTo>
                  <a:pt x="2324" y="392"/>
                </a:moveTo>
                <a:lnTo>
                  <a:pt x="2381" y="294"/>
                </a:lnTo>
                <a:lnTo>
                  <a:pt x="2268" y="294"/>
                </a:lnTo>
                <a:lnTo>
                  <a:pt x="2324" y="392"/>
                </a:lnTo>
                <a:close/>
                <a:moveTo>
                  <a:pt x="2438" y="392"/>
                </a:moveTo>
                <a:lnTo>
                  <a:pt x="2495" y="294"/>
                </a:lnTo>
                <a:lnTo>
                  <a:pt x="2381" y="294"/>
                </a:lnTo>
                <a:lnTo>
                  <a:pt x="2438" y="392"/>
                </a:lnTo>
                <a:close/>
                <a:moveTo>
                  <a:pt x="2551" y="392"/>
                </a:moveTo>
                <a:lnTo>
                  <a:pt x="2607" y="294"/>
                </a:lnTo>
                <a:lnTo>
                  <a:pt x="2495" y="294"/>
                </a:lnTo>
                <a:lnTo>
                  <a:pt x="2551" y="392"/>
                </a:lnTo>
                <a:close/>
                <a:moveTo>
                  <a:pt x="2665" y="392"/>
                </a:moveTo>
                <a:lnTo>
                  <a:pt x="2721" y="294"/>
                </a:lnTo>
                <a:lnTo>
                  <a:pt x="2607" y="294"/>
                </a:lnTo>
                <a:lnTo>
                  <a:pt x="2665" y="392"/>
                </a:lnTo>
                <a:close/>
                <a:moveTo>
                  <a:pt x="2778" y="392"/>
                </a:moveTo>
                <a:lnTo>
                  <a:pt x="2834" y="294"/>
                </a:lnTo>
                <a:lnTo>
                  <a:pt x="2721" y="294"/>
                </a:lnTo>
                <a:lnTo>
                  <a:pt x="2778" y="392"/>
                </a:lnTo>
                <a:close/>
                <a:moveTo>
                  <a:pt x="0" y="392"/>
                </a:moveTo>
                <a:lnTo>
                  <a:pt x="114" y="392"/>
                </a:lnTo>
                <a:lnTo>
                  <a:pt x="57" y="490"/>
                </a:lnTo>
                <a:lnTo>
                  <a:pt x="0" y="392"/>
                </a:lnTo>
                <a:close/>
                <a:moveTo>
                  <a:pt x="171" y="490"/>
                </a:moveTo>
                <a:lnTo>
                  <a:pt x="227" y="392"/>
                </a:lnTo>
                <a:lnTo>
                  <a:pt x="114" y="392"/>
                </a:lnTo>
                <a:lnTo>
                  <a:pt x="171" y="490"/>
                </a:lnTo>
                <a:close/>
                <a:moveTo>
                  <a:pt x="284" y="490"/>
                </a:moveTo>
                <a:lnTo>
                  <a:pt x="340" y="392"/>
                </a:lnTo>
                <a:lnTo>
                  <a:pt x="227" y="392"/>
                </a:lnTo>
                <a:lnTo>
                  <a:pt x="284" y="490"/>
                </a:lnTo>
                <a:close/>
                <a:moveTo>
                  <a:pt x="397" y="490"/>
                </a:moveTo>
                <a:lnTo>
                  <a:pt x="454" y="392"/>
                </a:lnTo>
                <a:lnTo>
                  <a:pt x="340" y="392"/>
                </a:lnTo>
                <a:lnTo>
                  <a:pt x="397" y="490"/>
                </a:lnTo>
                <a:close/>
                <a:moveTo>
                  <a:pt x="510" y="490"/>
                </a:moveTo>
                <a:lnTo>
                  <a:pt x="567" y="392"/>
                </a:lnTo>
                <a:lnTo>
                  <a:pt x="454" y="392"/>
                </a:lnTo>
                <a:lnTo>
                  <a:pt x="510" y="490"/>
                </a:lnTo>
                <a:close/>
                <a:moveTo>
                  <a:pt x="624" y="490"/>
                </a:moveTo>
                <a:lnTo>
                  <a:pt x="681" y="392"/>
                </a:lnTo>
                <a:lnTo>
                  <a:pt x="567" y="392"/>
                </a:lnTo>
                <a:lnTo>
                  <a:pt x="624" y="490"/>
                </a:lnTo>
                <a:close/>
                <a:moveTo>
                  <a:pt x="737" y="490"/>
                </a:moveTo>
                <a:lnTo>
                  <a:pt x="794" y="392"/>
                </a:lnTo>
                <a:lnTo>
                  <a:pt x="681" y="392"/>
                </a:lnTo>
                <a:lnTo>
                  <a:pt x="737" y="490"/>
                </a:lnTo>
                <a:close/>
                <a:moveTo>
                  <a:pt x="851" y="490"/>
                </a:moveTo>
                <a:lnTo>
                  <a:pt x="908" y="392"/>
                </a:lnTo>
                <a:lnTo>
                  <a:pt x="794" y="392"/>
                </a:lnTo>
                <a:lnTo>
                  <a:pt x="851" y="490"/>
                </a:lnTo>
                <a:close/>
                <a:moveTo>
                  <a:pt x="964" y="490"/>
                </a:moveTo>
                <a:lnTo>
                  <a:pt x="1021" y="392"/>
                </a:lnTo>
                <a:lnTo>
                  <a:pt x="908" y="392"/>
                </a:lnTo>
                <a:lnTo>
                  <a:pt x="964" y="490"/>
                </a:lnTo>
                <a:close/>
                <a:moveTo>
                  <a:pt x="1077" y="490"/>
                </a:moveTo>
                <a:lnTo>
                  <a:pt x="1134" y="392"/>
                </a:lnTo>
                <a:lnTo>
                  <a:pt x="1021" y="392"/>
                </a:lnTo>
                <a:lnTo>
                  <a:pt x="1077" y="490"/>
                </a:lnTo>
                <a:close/>
                <a:moveTo>
                  <a:pt x="1191" y="490"/>
                </a:moveTo>
                <a:lnTo>
                  <a:pt x="1247" y="392"/>
                </a:lnTo>
                <a:lnTo>
                  <a:pt x="1134" y="392"/>
                </a:lnTo>
                <a:lnTo>
                  <a:pt x="1191" y="490"/>
                </a:lnTo>
                <a:close/>
                <a:moveTo>
                  <a:pt x="1304" y="490"/>
                </a:moveTo>
                <a:lnTo>
                  <a:pt x="1361" y="392"/>
                </a:lnTo>
                <a:lnTo>
                  <a:pt x="1247" y="392"/>
                </a:lnTo>
                <a:lnTo>
                  <a:pt x="1304" y="490"/>
                </a:lnTo>
                <a:close/>
                <a:moveTo>
                  <a:pt x="1418" y="490"/>
                </a:moveTo>
                <a:lnTo>
                  <a:pt x="1474" y="392"/>
                </a:lnTo>
                <a:lnTo>
                  <a:pt x="1361" y="392"/>
                </a:lnTo>
                <a:lnTo>
                  <a:pt x="1418" y="490"/>
                </a:lnTo>
                <a:close/>
                <a:moveTo>
                  <a:pt x="1531" y="490"/>
                </a:moveTo>
                <a:lnTo>
                  <a:pt x="1587" y="392"/>
                </a:lnTo>
                <a:lnTo>
                  <a:pt x="1474" y="392"/>
                </a:lnTo>
                <a:lnTo>
                  <a:pt x="1531" y="490"/>
                </a:lnTo>
                <a:close/>
                <a:moveTo>
                  <a:pt x="1644" y="490"/>
                </a:moveTo>
                <a:lnTo>
                  <a:pt x="1701" y="392"/>
                </a:lnTo>
                <a:lnTo>
                  <a:pt x="1587" y="392"/>
                </a:lnTo>
                <a:lnTo>
                  <a:pt x="1644" y="490"/>
                </a:lnTo>
                <a:close/>
                <a:moveTo>
                  <a:pt x="1758" y="490"/>
                </a:moveTo>
                <a:lnTo>
                  <a:pt x="1814" y="392"/>
                </a:lnTo>
                <a:lnTo>
                  <a:pt x="1701" y="392"/>
                </a:lnTo>
                <a:lnTo>
                  <a:pt x="1758" y="490"/>
                </a:lnTo>
                <a:close/>
                <a:moveTo>
                  <a:pt x="1871" y="490"/>
                </a:moveTo>
                <a:lnTo>
                  <a:pt x="1928" y="392"/>
                </a:lnTo>
                <a:lnTo>
                  <a:pt x="1814" y="392"/>
                </a:lnTo>
                <a:lnTo>
                  <a:pt x="1871" y="490"/>
                </a:lnTo>
                <a:close/>
                <a:moveTo>
                  <a:pt x="1984" y="490"/>
                </a:moveTo>
                <a:lnTo>
                  <a:pt x="2041" y="392"/>
                </a:lnTo>
                <a:lnTo>
                  <a:pt x="1928" y="392"/>
                </a:lnTo>
                <a:lnTo>
                  <a:pt x="1984" y="490"/>
                </a:lnTo>
                <a:close/>
                <a:moveTo>
                  <a:pt x="2097" y="490"/>
                </a:moveTo>
                <a:lnTo>
                  <a:pt x="2154" y="392"/>
                </a:lnTo>
                <a:lnTo>
                  <a:pt x="2041" y="392"/>
                </a:lnTo>
                <a:lnTo>
                  <a:pt x="2097" y="490"/>
                </a:lnTo>
                <a:close/>
                <a:moveTo>
                  <a:pt x="2211" y="490"/>
                </a:moveTo>
                <a:lnTo>
                  <a:pt x="2268" y="392"/>
                </a:lnTo>
                <a:lnTo>
                  <a:pt x="2154" y="392"/>
                </a:lnTo>
                <a:lnTo>
                  <a:pt x="2211" y="490"/>
                </a:lnTo>
                <a:close/>
                <a:moveTo>
                  <a:pt x="2324" y="490"/>
                </a:moveTo>
                <a:lnTo>
                  <a:pt x="2381" y="392"/>
                </a:lnTo>
                <a:lnTo>
                  <a:pt x="2268" y="392"/>
                </a:lnTo>
                <a:lnTo>
                  <a:pt x="2324" y="490"/>
                </a:lnTo>
                <a:close/>
                <a:moveTo>
                  <a:pt x="2438" y="490"/>
                </a:moveTo>
                <a:lnTo>
                  <a:pt x="2495" y="392"/>
                </a:lnTo>
                <a:lnTo>
                  <a:pt x="2381" y="392"/>
                </a:lnTo>
                <a:lnTo>
                  <a:pt x="2438" y="490"/>
                </a:lnTo>
                <a:close/>
                <a:moveTo>
                  <a:pt x="2551" y="490"/>
                </a:moveTo>
                <a:lnTo>
                  <a:pt x="2607" y="392"/>
                </a:lnTo>
                <a:lnTo>
                  <a:pt x="2495" y="392"/>
                </a:lnTo>
                <a:lnTo>
                  <a:pt x="2551" y="490"/>
                </a:lnTo>
                <a:close/>
                <a:moveTo>
                  <a:pt x="2665" y="490"/>
                </a:moveTo>
                <a:lnTo>
                  <a:pt x="2721" y="392"/>
                </a:lnTo>
                <a:lnTo>
                  <a:pt x="2607" y="392"/>
                </a:lnTo>
                <a:lnTo>
                  <a:pt x="2665" y="490"/>
                </a:lnTo>
                <a:close/>
                <a:moveTo>
                  <a:pt x="2778" y="490"/>
                </a:moveTo>
                <a:lnTo>
                  <a:pt x="2834" y="392"/>
                </a:lnTo>
                <a:lnTo>
                  <a:pt x="2721" y="392"/>
                </a:lnTo>
                <a:lnTo>
                  <a:pt x="2778" y="490"/>
                </a:lnTo>
                <a:close/>
                <a:moveTo>
                  <a:pt x="0" y="490"/>
                </a:moveTo>
                <a:lnTo>
                  <a:pt x="114" y="490"/>
                </a:lnTo>
                <a:lnTo>
                  <a:pt x="57" y="589"/>
                </a:lnTo>
                <a:lnTo>
                  <a:pt x="0" y="490"/>
                </a:lnTo>
                <a:close/>
                <a:moveTo>
                  <a:pt x="171" y="589"/>
                </a:moveTo>
                <a:lnTo>
                  <a:pt x="227" y="490"/>
                </a:lnTo>
                <a:lnTo>
                  <a:pt x="114" y="490"/>
                </a:lnTo>
                <a:lnTo>
                  <a:pt x="171" y="589"/>
                </a:lnTo>
                <a:close/>
                <a:moveTo>
                  <a:pt x="284" y="589"/>
                </a:moveTo>
                <a:lnTo>
                  <a:pt x="340" y="490"/>
                </a:lnTo>
                <a:lnTo>
                  <a:pt x="227" y="490"/>
                </a:lnTo>
                <a:lnTo>
                  <a:pt x="284" y="589"/>
                </a:lnTo>
                <a:close/>
                <a:moveTo>
                  <a:pt x="397" y="589"/>
                </a:moveTo>
                <a:lnTo>
                  <a:pt x="454" y="490"/>
                </a:lnTo>
                <a:lnTo>
                  <a:pt x="340" y="490"/>
                </a:lnTo>
                <a:lnTo>
                  <a:pt x="397" y="589"/>
                </a:lnTo>
                <a:close/>
                <a:moveTo>
                  <a:pt x="510" y="589"/>
                </a:moveTo>
                <a:lnTo>
                  <a:pt x="567" y="490"/>
                </a:lnTo>
                <a:lnTo>
                  <a:pt x="454" y="490"/>
                </a:lnTo>
                <a:lnTo>
                  <a:pt x="510" y="589"/>
                </a:lnTo>
                <a:close/>
                <a:moveTo>
                  <a:pt x="624" y="589"/>
                </a:moveTo>
                <a:lnTo>
                  <a:pt x="681" y="490"/>
                </a:lnTo>
                <a:lnTo>
                  <a:pt x="567" y="490"/>
                </a:lnTo>
                <a:lnTo>
                  <a:pt x="624" y="589"/>
                </a:lnTo>
                <a:close/>
                <a:moveTo>
                  <a:pt x="737" y="589"/>
                </a:moveTo>
                <a:lnTo>
                  <a:pt x="794" y="490"/>
                </a:lnTo>
                <a:lnTo>
                  <a:pt x="681" y="490"/>
                </a:lnTo>
                <a:lnTo>
                  <a:pt x="737" y="589"/>
                </a:lnTo>
                <a:close/>
                <a:moveTo>
                  <a:pt x="851" y="589"/>
                </a:moveTo>
                <a:lnTo>
                  <a:pt x="908" y="490"/>
                </a:lnTo>
                <a:lnTo>
                  <a:pt x="794" y="490"/>
                </a:lnTo>
                <a:lnTo>
                  <a:pt x="851" y="589"/>
                </a:lnTo>
                <a:close/>
                <a:moveTo>
                  <a:pt x="964" y="589"/>
                </a:moveTo>
                <a:lnTo>
                  <a:pt x="1021" y="490"/>
                </a:lnTo>
                <a:lnTo>
                  <a:pt x="908" y="490"/>
                </a:lnTo>
                <a:lnTo>
                  <a:pt x="964" y="589"/>
                </a:lnTo>
                <a:close/>
                <a:moveTo>
                  <a:pt x="1077" y="589"/>
                </a:moveTo>
                <a:lnTo>
                  <a:pt x="1134" y="490"/>
                </a:lnTo>
                <a:lnTo>
                  <a:pt x="1021" y="490"/>
                </a:lnTo>
                <a:lnTo>
                  <a:pt x="1077" y="589"/>
                </a:lnTo>
                <a:close/>
                <a:moveTo>
                  <a:pt x="1191" y="589"/>
                </a:moveTo>
                <a:lnTo>
                  <a:pt x="1247" y="490"/>
                </a:lnTo>
                <a:lnTo>
                  <a:pt x="1134" y="490"/>
                </a:lnTo>
                <a:lnTo>
                  <a:pt x="1191" y="589"/>
                </a:lnTo>
                <a:close/>
                <a:moveTo>
                  <a:pt x="1304" y="589"/>
                </a:moveTo>
                <a:lnTo>
                  <a:pt x="1361" y="490"/>
                </a:lnTo>
                <a:lnTo>
                  <a:pt x="1247" y="490"/>
                </a:lnTo>
                <a:lnTo>
                  <a:pt x="1304" y="589"/>
                </a:lnTo>
                <a:close/>
                <a:moveTo>
                  <a:pt x="1418" y="589"/>
                </a:moveTo>
                <a:lnTo>
                  <a:pt x="1474" y="490"/>
                </a:lnTo>
                <a:lnTo>
                  <a:pt x="1361" y="490"/>
                </a:lnTo>
                <a:lnTo>
                  <a:pt x="1418" y="589"/>
                </a:lnTo>
                <a:close/>
                <a:moveTo>
                  <a:pt x="1531" y="589"/>
                </a:moveTo>
                <a:lnTo>
                  <a:pt x="1587" y="490"/>
                </a:lnTo>
                <a:lnTo>
                  <a:pt x="1474" y="490"/>
                </a:lnTo>
                <a:lnTo>
                  <a:pt x="1531" y="589"/>
                </a:lnTo>
                <a:close/>
                <a:moveTo>
                  <a:pt x="1644" y="589"/>
                </a:moveTo>
                <a:lnTo>
                  <a:pt x="1701" y="490"/>
                </a:lnTo>
                <a:lnTo>
                  <a:pt x="1587" y="490"/>
                </a:lnTo>
                <a:lnTo>
                  <a:pt x="1644" y="589"/>
                </a:lnTo>
                <a:close/>
                <a:moveTo>
                  <a:pt x="1758" y="589"/>
                </a:moveTo>
                <a:lnTo>
                  <a:pt x="1814" y="490"/>
                </a:lnTo>
                <a:lnTo>
                  <a:pt x="1701" y="490"/>
                </a:lnTo>
                <a:lnTo>
                  <a:pt x="1758" y="589"/>
                </a:lnTo>
                <a:close/>
                <a:moveTo>
                  <a:pt x="1871" y="589"/>
                </a:moveTo>
                <a:lnTo>
                  <a:pt x="1928" y="490"/>
                </a:lnTo>
                <a:lnTo>
                  <a:pt x="1814" y="490"/>
                </a:lnTo>
                <a:lnTo>
                  <a:pt x="1871" y="589"/>
                </a:lnTo>
                <a:close/>
                <a:moveTo>
                  <a:pt x="1984" y="589"/>
                </a:moveTo>
                <a:lnTo>
                  <a:pt x="2041" y="490"/>
                </a:lnTo>
                <a:lnTo>
                  <a:pt x="1928" y="490"/>
                </a:lnTo>
                <a:lnTo>
                  <a:pt x="1984" y="589"/>
                </a:lnTo>
                <a:close/>
                <a:moveTo>
                  <a:pt x="2097" y="589"/>
                </a:moveTo>
                <a:lnTo>
                  <a:pt x="2154" y="490"/>
                </a:lnTo>
                <a:lnTo>
                  <a:pt x="2041" y="490"/>
                </a:lnTo>
                <a:lnTo>
                  <a:pt x="2097" y="589"/>
                </a:lnTo>
                <a:close/>
                <a:moveTo>
                  <a:pt x="2211" y="589"/>
                </a:moveTo>
                <a:lnTo>
                  <a:pt x="2268" y="490"/>
                </a:lnTo>
                <a:lnTo>
                  <a:pt x="2154" y="490"/>
                </a:lnTo>
                <a:lnTo>
                  <a:pt x="2211" y="589"/>
                </a:lnTo>
                <a:close/>
                <a:moveTo>
                  <a:pt x="2324" y="589"/>
                </a:moveTo>
                <a:lnTo>
                  <a:pt x="2381" y="490"/>
                </a:lnTo>
                <a:lnTo>
                  <a:pt x="2268" y="490"/>
                </a:lnTo>
                <a:lnTo>
                  <a:pt x="2324" y="589"/>
                </a:lnTo>
                <a:close/>
                <a:moveTo>
                  <a:pt x="2438" y="589"/>
                </a:moveTo>
                <a:lnTo>
                  <a:pt x="2495" y="490"/>
                </a:lnTo>
                <a:lnTo>
                  <a:pt x="2381" y="490"/>
                </a:lnTo>
                <a:lnTo>
                  <a:pt x="2438" y="589"/>
                </a:lnTo>
                <a:close/>
                <a:moveTo>
                  <a:pt x="2551" y="589"/>
                </a:moveTo>
                <a:lnTo>
                  <a:pt x="2607" y="490"/>
                </a:lnTo>
                <a:lnTo>
                  <a:pt x="2495" y="490"/>
                </a:lnTo>
                <a:lnTo>
                  <a:pt x="2551" y="589"/>
                </a:lnTo>
                <a:close/>
                <a:moveTo>
                  <a:pt x="2665" y="589"/>
                </a:moveTo>
                <a:lnTo>
                  <a:pt x="2721" y="490"/>
                </a:lnTo>
                <a:lnTo>
                  <a:pt x="2607" y="490"/>
                </a:lnTo>
                <a:lnTo>
                  <a:pt x="2665" y="589"/>
                </a:lnTo>
                <a:close/>
                <a:moveTo>
                  <a:pt x="2778" y="589"/>
                </a:moveTo>
                <a:lnTo>
                  <a:pt x="2834" y="490"/>
                </a:lnTo>
                <a:lnTo>
                  <a:pt x="2721" y="490"/>
                </a:lnTo>
                <a:lnTo>
                  <a:pt x="2778" y="589"/>
                </a:lnTo>
                <a:close/>
                <a:moveTo>
                  <a:pt x="0" y="589"/>
                </a:moveTo>
                <a:lnTo>
                  <a:pt x="114" y="589"/>
                </a:lnTo>
                <a:lnTo>
                  <a:pt x="57" y="687"/>
                </a:lnTo>
                <a:lnTo>
                  <a:pt x="0" y="589"/>
                </a:lnTo>
                <a:close/>
                <a:moveTo>
                  <a:pt x="171" y="687"/>
                </a:moveTo>
                <a:lnTo>
                  <a:pt x="227" y="589"/>
                </a:lnTo>
                <a:lnTo>
                  <a:pt x="114" y="589"/>
                </a:lnTo>
                <a:lnTo>
                  <a:pt x="171" y="687"/>
                </a:lnTo>
                <a:close/>
                <a:moveTo>
                  <a:pt x="284" y="687"/>
                </a:moveTo>
                <a:lnTo>
                  <a:pt x="340" y="589"/>
                </a:lnTo>
                <a:lnTo>
                  <a:pt x="227" y="589"/>
                </a:lnTo>
                <a:lnTo>
                  <a:pt x="284" y="687"/>
                </a:lnTo>
                <a:close/>
                <a:moveTo>
                  <a:pt x="397" y="687"/>
                </a:moveTo>
                <a:lnTo>
                  <a:pt x="454" y="589"/>
                </a:lnTo>
                <a:lnTo>
                  <a:pt x="340" y="589"/>
                </a:lnTo>
                <a:lnTo>
                  <a:pt x="397" y="687"/>
                </a:lnTo>
                <a:close/>
                <a:moveTo>
                  <a:pt x="510" y="687"/>
                </a:moveTo>
                <a:lnTo>
                  <a:pt x="567" y="589"/>
                </a:lnTo>
                <a:lnTo>
                  <a:pt x="454" y="589"/>
                </a:lnTo>
                <a:lnTo>
                  <a:pt x="510" y="687"/>
                </a:lnTo>
                <a:close/>
                <a:moveTo>
                  <a:pt x="624" y="687"/>
                </a:moveTo>
                <a:lnTo>
                  <a:pt x="681" y="589"/>
                </a:lnTo>
                <a:lnTo>
                  <a:pt x="567" y="589"/>
                </a:lnTo>
                <a:lnTo>
                  <a:pt x="624" y="687"/>
                </a:lnTo>
                <a:close/>
                <a:moveTo>
                  <a:pt x="737" y="687"/>
                </a:moveTo>
                <a:lnTo>
                  <a:pt x="794" y="589"/>
                </a:lnTo>
                <a:lnTo>
                  <a:pt x="681" y="589"/>
                </a:lnTo>
                <a:lnTo>
                  <a:pt x="737" y="687"/>
                </a:lnTo>
                <a:close/>
                <a:moveTo>
                  <a:pt x="851" y="687"/>
                </a:moveTo>
                <a:lnTo>
                  <a:pt x="908" y="589"/>
                </a:lnTo>
                <a:lnTo>
                  <a:pt x="794" y="589"/>
                </a:lnTo>
                <a:lnTo>
                  <a:pt x="851" y="687"/>
                </a:lnTo>
                <a:close/>
                <a:moveTo>
                  <a:pt x="964" y="687"/>
                </a:moveTo>
                <a:lnTo>
                  <a:pt x="1021" y="589"/>
                </a:lnTo>
                <a:lnTo>
                  <a:pt x="908" y="589"/>
                </a:lnTo>
                <a:lnTo>
                  <a:pt x="964" y="687"/>
                </a:lnTo>
                <a:close/>
                <a:moveTo>
                  <a:pt x="1077" y="687"/>
                </a:moveTo>
                <a:lnTo>
                  <a:pt x="1134" y="589"/>
                </a:lnTo>
                <a:lnTo>
                  <a:pt x="1021" y="589"/>
                </a:lnTo>
                <a:lnTo>
                  <a:pt x="1077" y="687"/>
                </a:lnTo>
                <a:close/>
                <a:moveTo>
                  <a:pt x="1191" y="687"/>
                </a:moveTo>
                <a:lnTo>
                  <a:pt x="1247" y="589"/>
                </a:lnTo>
                <a:lnTo>
                  <a:pt x="1134" y="589"/>
                </a:lnTo>
                <a:lnTo>
                  <a:pt x="1191" y="687"/>
                </a:lnTo>
                <a:close/>
                <a:moveTo>
                  <a:pt x="1304" y="687"/>
                </a:moveTo>
                <a:lnTo>
                  <a:pt x="1361" y="589"/>
                </a:lnTo>
                <a:lnTo>
                  <a:pt x="1247" y="589"/>
                </a:lnTo>
                <a:lnTo>
                  <a:pt x="1304" y="687"/>
                </a:lnTo>
                <a:close/>
                <a:moveTo>
                  <a:pt x="1418" y="687"/>
                </a:moveTo>
                <a:lnTo>
                  <a:pt x="1474" y="589"/>
                </a:lnTo>
                <a:lnTo>
                  <a:pt x="1361" y="589"/>
                </a:lnTo>
                <a:lnTo>
                  <a:pt x="1418" y="687"/>
                </a:lnTo>
                <a:close/>
                <a:moveTo>
                  <a:pt x="1531" y="687"/>
                </a:moveTo>
                <a:lnTo>
                  <a:pt x="1587" y="589"/>
                </a:lnTo>
                <a:lnTo>
                  <a:pt x="1474" y="589"/>
                </a:lnTo>
                <a:lnTo>
                  <a:pt x="1531" y="687"/>
                </a:lnTo>
                <a:close/>
                <a:moveTo>
                  <a:pt x="1644" y="687"/>
                </a:moveTo>
                <a:lnTo>
                  <a:pt x="1701" y="589"/>
                </a:lnTo>
                <a:lnTo>
                  <a:pt x="1587" y="589"/>
                </a:lnTo>
                <a:lnTo>
                  <a:pt x="1644" y="687"/>
                </a:lnTo>
                <a:close/>
                <a:moveTo>
                  <a:pt x="1758" y="687"/>
                </a:moveTo>
                <a:lnTo>
                  <a:pt x="1814" y="589"/>
                </a:lnTo>
                <a:lnTo>
                  <a:pt x="1701" y="589"/>
                </a:lnTo>
                <a:lnTo>
                  <a:pt x="1758" y="687"/>
                </a:lnTo>
                <a:close/>
                <a:moveTo>
                  <a:pt x="1871" y="687"/>
                </a:moveTo>
                <a:lnTo>
                  <a:pt x="1928" y="589"/>
                </a:lnTo>
                <a:lnTo>
                  <a:pt x="1814" y="589"/>
                </a:lnTo>
                <a:lnTo>
                  <a:pt x="1871" y="687"/>
                </a:lnTo>
                <a:close/>
                <a:moveTo>
                  <a:pt x="1984" y="687"/>
                </a:moveTo>
                <a:lnTo>
                  <a:pt x="2041" y="589"/>
                </a:lnTo>
                <a:lnTo>
                  <a:pt x="1928" y="589"/>
                </a:lnTo>
                <a:lnTo>
                  <a:pt x="1984" y="687"/>
                </a:lnTo>
                <a:close/>
                <a:moveTo>
                  <a:pt x="2097" y="687"/>
                </a:moveTo>
                <a:lnTo>
                  <a:pt x="2154" y="589"/>
                </a:lnTo>
                <a:lnTo>
                  <a:pt x="2041" y="589"/>
                </a:lnTo>
                <a:lnTo>
                  <a:pt x="2097" y="687"/>
                </a:lnTo>
                <a:close/>
                <a:moveTo>
                  <a:pt x="2211" y="687"/>
                </a:moveTo>
                <a:lnTo>
                  <a:pt x="2268" y="589"/>
                </a:lnTo>
                <a:lnTo>
                  <a:pt x="2154" y="589"/>
                </a:lnTo>
                <a:lnTo>
                  <a:pt x="2211" y="687"/>
                </a:lnTo>
                <a:close/>
                <a:moveTo>
                  <a:pt x="2324" y="687"/>
                </a:moveTo>
                <a:lnTo>
                  <a:pt x="2381" y="589"/>
                </a:lnTo>
                <a:lnTo>
                  <a:pt x="2268" y="589"/>
                </a:lnTo>
                <a:lnTo>
                  <a:pt x="2324" y="687"/>
                </a:lnTo>
                <a:close/>
                <a:moveTo>
                  <a:pt x="2438" y="687"/>
                </a:moveTo>
                <a:lnTo>
                  <a:pt x="2495" y="589"/>
                </a:lnTo>
                <a:lnTo>
                  <a:pt x="2381" y="589"/>
                </a:lnTo>
                <a:lnTo>
                  <a:pt x="2438" y="687"/>
                </a:lnTo>
                <a:close/>
                <a:moveTo>
                  <a:pt x="2551" y="687"/>
                </a:moveTo>
                <a:lnTo>
                  <a:pt x="2607" y="589"/>
                </a:lnTo>
                <a:lnTo>
                  <a:pt x="2495" y="589"/>
                </a:lnTo>
                <a:lnTo>
                  <a:pt x="2551" y="687"/>
                </a:lnTo>
                <a:close/>
                <a:moveTo>
                  <a:pt x="2665" y="687"/>
                </a:moveTo>
                <a:lnTo>
                  <a:pt x="2721" y="589"/>
                </a:lnTo>
                <a:lnTo>
                  <a:pt x="2607" y="589"/>
                </a:lnTo>
                <a:lnTo>
                  <a:pt x="2665" y="687"/>
                </a:lnTo>
                <a:close/>
                <a:moveTo>
                  <a:pt x="2778" y="687"/>
                </a:moveTo>
                <a:lnTo>
                  <a:pt x="2834" y="589"/>
                </a:lnTo>
                <a:lnTo>
                  <a:pt x="2721" y="589"/>
                </a:lnTo>
                <a:lnTo>
                  <a:pt x="2778" y="687"/>
                </a:lnTo>
                <a:close/>
                <a:moveTo>
                  <a:pt x="0" y="687"/>
                </a:moveTo>
                <a:lnTo>
                  <a:pt x="114" y="687"/>
                </a:lnTo>
                <a:lnTo>
                  <a:pt x="57" y="785"/>
                </a:lnTo>
                <a:lnTo>
                  <a:pt x="0" y="687"/>
                </a:lnTo>
                <a:close/>
                <a:moveTo>
                  <a:pt x="171" y="785"/>
                </a:moveTo>
                <a:lnTo>
                  <a:pt x="227" y="687"/>
                </a:lnTo>
                <a:lnTo>
                  <a:pt x="114" y="687"/>
                </a:lnTo>
                <a:lnTo>
                  <a:pt x="171" y="785"/>
                </a:lnTo>
                <a:close/>
                <a:moveTo>
                  <a:pt x="284" y="785"/>
                </a:moveTo>
                <a:lnTo>
                  <a:pt x="340" y="687"/>
                </a:lnTo>
                <a:lnTo>
                  <a:pt x="227" y="687"/>
                </a:lnTo>
                <a:lnTo>
                  <a:pt x="284" y="785"/>
                </a:lnTo>
                <a:close/>
                <a:moveTo>
                  <a:pt x="397" y="785"/>
                </a:moveTo>
                <a:lnTo>
                  <a:pt x="454" y="687"/>
                </a:lnTo>
                <a:lnTo>
                  <a:pt x="340" y="687"/>
                </a:lnTo>
                <a:lnTo>
                  <a:pt x="397" y="785"/>
                </a:lnTo>
                <a:close/>
                <a:moveTo>
                  <a:pt x="510" y="785"/>
                </a:moveTo>
                <a:lnTo>
                  <a:pt x="567" y="687"/>
                </a:lnTo>
                <a:lnTo>
                  <a:pt x="454" y="687"/>
                </a:lnTo>
                <a:lnTo>
                  <a:pt x="510" y="785"/>
                </a:lnTo>
                <a:close/>
                <a:moveTo>
                  <a:pt x="624" y="785"/>
                </a:moveTo>
                <a:lnTo>
                  <a:pt x="681" y="687"/>
                </a:lnTo>
                <a:lnTo>
                  <a:pt x="567" y="687"/>
                </a:lnTo>
                <a:lnTo>
                  <a:pt x="624" y="785"/>
                </a:lnTo>
                <a:close/>
                <a:moveTo>
                  <a:pt x="737" y="785"/>
                </a:moveTo>
                <a:lnTo>
                  <a:pt x="794" y="687"/>
                </a:lnTo>
                <a:lnTo>
                  <a:pt x="681" y="687"/>
                </a:lnTo>
                <a:lnTo>
                  <a:pt x="737" y="785"/>
                </a:lnTo>
                <a:close/>
                <a:moveTo>
                  <a:pt x="851" y="785"/>
                </a:moveTo>
                <a:lnTo>
                  <a:pt x="908" y="687"/>
                </a:lnTo>
                <a:lnTo>
                  <a:pt x="794" y="687"/>
                </a:lnTo>
                <a:lnTo>
                  <a:pt x="851" y="785"/>
                </a:lnTo>
                <a:close/>
                <a:moveTo>
                  <a:pt x="964" y="785"/>
                </a:moveTo>
                <a:lnTo>
                  <a:pt x="1021" y="687"/>
                </a:lnTo>
                <a:lnTo>
                  <a:pt x="908" y="687"/>
                </a:lnTo>
                <a:lnTo>
                  <a:pt x="964" y="785"/>
                </a:lnTo>
                <a:close/>
                <a:moveTo>
                  <a:pt x="1077" y="785"/>
                </a:moveTo>
                <a:lnTo>
                  <a:pt x="1134" y="687"/>
                </a:lnTo>
                <a:lnTo>
                  <a:pt x="1021" y="687"/>
                </a:lnTo>
                <a:lnTo>
                  <a:pt x="1077" y="785"/>
                </a:lnTo>
                <a:close/>
                <a:moveTo>
                  <a:pt x="1191" y="785"/>
                </a:moveTo>
                <a:lnTo>
                  <a:pt x="1247" y="687"/>
                </a:lnTo>
                <a:lnTo>
                  <a:pt x="1134" y="687"/>
                </a:lnTo>
                <a:lnTo>
                  <a:pt x="1191" y="785"/>
                </a:lnTo>
                <a:close/>
                <a:moveTo>
                  <a:pt x="1304" y="785"/>
                </a:moveTo>
                <a:lnTo>
                  <a:pt x="1361" y="687"/>
                </a:lnTo>
                <a:lnTo>
                  <a:pt x="1247" y="687"/>
                </a:lnTo>
                <a:lnTo>
                  <a:pt x="1304" y="785"/>
                </a:lnTo>
                <a:close/>
                <a:moveTo>
                  <a:pt x="1418" y="785"/>
                </a:moveTo>
                <a:lnTo>
                  <a:pt x="1474" y="687"/>
                </a:lnTo>
                <a:lnTo>
                  <a:pt x="1361" y="687"/>
                </a:lnTo>
                <a:lnTo>
                  <a:pt x="1418" y="785"/>
                </a:lnTo>
                <a:close/>
                <a:moveTo>
                  <a:pt x="1531" y="785"/>
                </a:moveTo>
                <a:lnTo>
                  <a:pt x="1587" y="687"/>
                </a:lnTo>
                <a:lnTo>
                  <a:pt x="1474" y="687"/>
                </a:lnTo>
                <a:lnTo>
                  <a:pt x="1531" y="785"/>
                </a:lnTo>
                <a:close/>
                <a:moveTo>
                  <a:pt x="1644" y="785"/>
                </a:moveTo>
                <a:lnTo>
                  <a:pt x="1701" y="687"/>
                </a:lnTo>
                <a:lnTo>
                  <a:pt x="1587" y="687"/>
                </a:lnTo>
                <a:lnTo>
                  <a:pt x="1644" y="785"/>
                </a:lnTo>
                <a:close/>
                <a:moveTo>
                  <a:pt x="1758" y="785"/>
                </a:moveTo>
                <a:lnTo>
                  <a:pt x="1814" y="687"/>
                </a:lnTo>
                <a:lnTo>
                  <a:pt x="1701" y="687"/>
                </a:lnTo>
                <a:lnTo>
                  <a:pt x="1758" y="785"/>
                </a:lnTo>
                <a:close/>
                <a:moveTo>
                  <a:pt x="1871" y="785"/>
                </a:moveTo>
                <a:lnTo>
                  <a:pt x="1928" y="687"/>
                </a:lnTo>
                <a:lnTo>
                  <a:pt x="1814" y="687"/>
                </a:lnTo>
                <a:lnTo>
                  <a:pt x="1871" y="785"/>
                </a:lnTo>
                <a:close/>
                <a:moveTo>
                  <a:pt x="1984" y="785"/>
                </a:moveTo>
                <a:lnTo>
                  <a:pt x="2041" y="687"/>
                </a:lnTo>
                <a:lnTo>
                  <a:pt x="1928" y="687"/>
                </a:lnTo>
                <a:lnTo>
                  <a:pt x="1984" y="785"/>
                </a:lnTo>
                <a:close/>
                <a:moveTo>
                  <a:pt x="2097" y="785"/>
                </a:moveTo>
                <a:lnTo>
                  <a:pt x="2154" y="687"/>
                </a:lnTo>
                <a:lnTo>
                  <a:pt x="2041" y="687"/>
                </a:lnTo>
                <a:lnTo>
                  <a:pt x="2097" y="785"/>
                </a:lnTo>
                <a:close/>
                <a:moveTo>
                  <a:pt x="2211" y="785"/>
                </a:moveTo>
                <a:lnTo>
                  <a:pt x="2268" y="687"/>
                </a:lnTo>
                <a:lnTo>
                  <a:pt x="2154" y="687"/>
                </a:lnTo>
                <a:lnTo>
                  <a:pt x="2211" y="785"/>
                </a:lnTo>
                <a:close/>
                <a:moveTo>
                  <a:pt x="2324" y="785"/>
                </a:moveTo>
                <a:lnTo>
                  <a:pt x="2381" y="687"/>
                </a:lnTo>
                <a:lnTo>
                  <a:pt x="2268" y="687"/>
                </a:lnTo>
                <a:lnTo>
                  <a:pt x="2324" y="785"/>
                </a:lnTo>
                <a:close/>
                <a:moveTo>
                  <a:pt x="2438" y="785"/>
                </a:moveTo>
                <a:lnTo>
                  <a:pt x="2495" y="687"/>
                </a:lnTo>
                <a:lnTo>
                  <a:pt x="2381" y="687"/>
                </a:lnTo>
                <a:lnTo>
                  <a:pt x="2438" y="785"/>
                </a:lnTo>
                <a:close/>
                <a:moveTo>
                  <a:pt x="2551" y="785"/>
                </a:moveTo>
                <a:lnTo>
                  <a:pt x="2607" y="687"/>
                </a:lnTo>
                <a:lnTo>
                  <a:pt x="2495" y="687"/>
                </a:lnTo>
                <a:lnTo>
                  <a:pt x="2551" y="785"/>
                </a:lnTo>
                <a:close/>
                <a:moveTo>
                  <a:pt x="2665" y="785"/>
                </a:moveTo>
                <a:lnTo>
                  <a:pt x="2721" y="687"/>
                </a:lnTo>
                <a:lnTo>
                  <a:pt x="2607" y="687"/>
                </a:lnTo>
                <a:lnTo>
                  <a:pt x="2665" y="785"/>
                </a:lnTo>
                <a:close/>
                <a:moveTo>
                  <a:pt x="2778" y="785"/>
                </a:moveTo>
                <a:lnTo>
                  <a:pt x="2834" y="687"/>
                </a:lnTo>
                <a:lnTo>
                  <a:pt x="2721" y="687"/>
                </a:lnTo>
                <a:lnTo>
                  <a:pt x="2778" y="785"/>
                </a:lnTo>
                <a:close/>
                <a:moveTo>
                  <a:pt x="0" y="785"/>
                </a:moveTo>
                <a:lnTo>
                  <a:pt x="114" y="785"/>
                </a:lnTo>
                <a:lnTo>
                  <a:pt x="57" y="883"/>
                </a:lnTo>
                <a:lnTo>
                  <a:pt x="0" y="785"/>
                </a:lnTo>
                <a:close/>
                <a:moveTo>
                  <a:pt x="171" y="883"/>
                </a:moveTo>
                <a:lnTo>
                  <a:pt x="227" y="785"/>
                </a:lnTo>
                <a:lnTo>
                  <a:pt x="114" y="785"/>
                </a:lnTo>
                <a:lnTo>
                  <a:pt x="171" y="883"/>
                </a:lnTo>
                <a:close/>
                <a:moveTo>
                  <a:pt x="284" y="883"/>
                </a:moveTo>
                <a:lnTo>
                  <a:pt x="340" y="785"/>
                </a:lnTo>
                <a:lnTo>
                  <a:pt x="227" y="785"/>
                </a:lnTo>
                <a:lnTo>
                  <a:pt x="284" y="883"/>
                </a:lnTo>
                <a:close/>
                <a:moveTo>
                  <a:pt x="397" y="883"/>
                </a:moveTo>
                <a:lnTo>
                  <a:pt x="454" y="785"/>
                </a:lnTo>
                <a:lnTo>
                  <a:pt x="340" y="785"/>
                </a:lnTo>
                <a:lnTo>
                  <a:pt x="397" y="883"/>
                </a:lnTo>
                <a:close/>
                <a:moveTo>
                  <a:pt x="510" y="883"/>
                </a:moveTo>
                <a:lnTo>
                  <a:pt x="567" y="785"/>
                </a:lnTo>
                <a:lnTo>
                  <a:pt x="454" y="785"/>
                </a:lnTo>
                <a:lnTo>
                  <a:pt x="510" y="883"/>
                </a:lnTo>
                <a:close/>
                <a:moveTo>
                  <a:pt x="624" y="883"/>
                </a:moveTo>
                <a:lnTo>
                  <a:pt x="681" y="785"/>
                </a:lnTo>
                <a:lnTo>
                  <a:pt x="567" y="785"/>
                </a:lnTo>
                <a:lnTo>
                  <a:pt x="624" y="883"/>
                </a:lnTo>
                <a:close/>
                <a:moveTo>
                  <a:pt x="737" y="883"/>
                </a:moveTo>
                <a:lnTo>
                  <a:pt x="794" y="785"/>
                </a:lnTo>
                <a:lnTo>
                  <a:pt x="681" y="785"/>
                </a:lnTo>
                <a:lnTo>
                  <a:pt x="737" y="883"/>
                </a:lnTo>
                <a:close/>
                <a:moveTo>
                  <a:pt x="851" y="883"/>
                </a:moveTo>
                <a:lnTo>
                  <a:pt x="908" y="785"/>
                </a:lnTo>
                <a:lnTo>
                  <a:pt x="794" y="785"/>
                </a:lnTo>
                <a:lnTo>
                  <a:pt x="851" y="883"/>
                </a:lnTo>
                <a:close/>
                <a:moveTo>
                  <a:pt x="964" y="883"/>
                </a:moveTo>
                <a:lnTo>
                  <a:pt x="1021" y="785"/>
                </a:lnTo>
                <a:lnTo>
                  <a:pt x="908" y="785"/>
                </a:lnTo>
                <a:lnTo>
                  <a:pt x="964" y="883"/>
                </a:lnTo>
                <a:close/>
                <a:moveTo>
                  <a:pt x="1077" y="883"/>
                </a:moveTo>
                <a:lnTo>
                  <a:pt x="1134" y="785"/>
                </a:lnTo>
                <a:lnTo>
                  <a:pt x="1021" y="785"/>
                </a:lnTo>
                <a:lnTo>
                  <a:pt x="1077" y="883"/>
                </a:lnTo>
                <a:close/>
                <a:moveTo>
                  <a:pt x="1191" y="883"/>
                </a:moveTo>
                <a:lnTo>
                  <a:pt x="1247" y="785"/>
                </a:lnTo>
                <a:lnTo>
                  <a:pt x="1134" y="785"/>
                </a:lnTo>
                <a:lnTo>
                  <a:pt x="1191" y="883"/>
                </a:lnTo>
                <a:close/>
                <a:moveTo>
                  <a:pt x="1304" y="883"/>
                </a:moveTo>
                <a:lnTo>
                  <a:pt x="1361" y="785"/>
                </a:lnTo>
                <a:lnTo>
                  <a:pt x="1247" y="785"/>
                </a:lnTo>
                <a:lnTo>
                  <a:pt x="1304" y="883"/>
                </a:lnTo>
                <a:close/>
                <a:moveTo>
                  <a:pt x="1418" y="883"/>
                </a:moveTo>
                <a:lnTo>
                  <a:pt x="1474" y="785"/>
                </a:lnTo>
                <a:lnTo>
                  <a:pt x="1361" y="785"/>
                </a:lnTo>
                <a:lnTo>
                  <a:pt x="1418" y="883"/>
                </a:lnTo>
                <a:close/>
                <a:moveTo>
                  <a:pt x="1531" y="883"/>
                </a:moveTo>
                <a:lnTo>
                  <a:pt x="1587" y="785"/>
                </a:lnTo>
                <a:lnTo>
                  <a:pt x="1474" y="785"/>
                </a:lnTo>
                <a:lnTo>
                  <a:pt x="1531" y="883"/>
                </a:lnTo>
                <a:close/>
                <a:moveTo>
                  <a:pt x="1644" y="883"/>
                </a:moveTo>
                <a:lnTo>
                  <a:pt x="1701" y="785"/>
                </a:lnTo>
                <a:lnTo>
                  <a:pt x="1587" y="785"/>
                </a:lnTo>
                <a:lnTo>
                  <a:pt x="1644" y="883"/>
                </a:lnTo>
                <a:close/>
                <a:moveTo>
                  <a:pt x="1758" y="883"/>
                </a:moveTo>
                <a:lnTo>
                  <a:pt x="1814" y="785"/>
                </a:lnTo>
                <a:lnTo>
                  <a:pt x="1701" y="785"/>
                </a:lnTo>
                <a:lnTo>
                  <a:pt x="1758" y="883"/>
                </a:lnTo>
                <a:close/>
                <a:moveTo>
                  <a:pt x="1871" y="883"/>
                </a:moveTo>
                <a:lnTo>
                  <a:pt x="1928" y="785"/>
                </a:lnTo>
                <a:lnTo>
                  <a:pt x="1814" y="785"/>
                </a:lnTo>
                <a:lnTo>
                  <a:pt x="1871" y="883"/>
                </a:lnTo>
                <a:close/>
                <a:moveTo>
                  <a:pt x="1984" y="883"/>
                </a:moveTo>
                <a:lnTo>
                  <a:pt x="2041" y="785"/>
                </a:lnTo>
                <a:lnTo>
                  <a:pt x="1928" y="785"/>
                </a:lnTo>
                <a:lnTo>
                  <a:pt x="1984" y="883"/>
                </a:lnTo>
                <a:close/>
                <a:moveTo>
                  <a:pt x="2097" y="883"/>
                </a:moveTo>
                <a:lnTo>
                  <a:pt x="2154" y="785"/>
                </a:lnTo>
                <a:lnTo>
                  <a:pt x="2041" y="785"/>
                </a:lnTo>
                <a:lnTo>
                  <a:pt x="2097" y="883"/>
                </a:lnTo>
                <a:close/>
                <a:moveTo>
                  <a:pt x="2211" y="883"/>
                </a:moveTo>
                <a:lnTo>
                  <a:pt x="2268" y="785"/>
                </a:lnTo>
                <a:lnTo>
                  <a:pt x="2154" y="785"/>
                </a:lnTo>
                <a:lnTo>
                  <a:pt x="2211" y="883"/>
                </a:lnTo>
                <a:close/>
                <a:moveTo>
                  <a:pt x="2324" y="883"/>
                </a:moveTo>
                <a:lnTo>
                  <a:pt x="2381" y="785"/>
                </a:lnTo>
                <a:lnTo>
                  <a:pt x="2268" y="785"/>
                </a:lnTo>
                <a:lnTo>
                  <a:pt x="2324" y="883"/>
                </a:lnTo>
                <a:close/>
                <a:moveTo>
                  <a:pt x="2438" y="883"/>
                </a:moveTo>
                <a:lnTo>
                  <a:pt x="2495" y="785"/>
                </a:lnTo>
                <a:lnTo>
                  <a:pt x="2381" y="785"/>
                </a:lnTo>
                <a:lnTo>
                  <a:pt x="2438" y="883"/>
                </a:lnTo>
                <a:close/>
                <a:moveTo>
                  <a:pt x="2551" y="883"/>
                </a:moveTo>
                <a:lnTo>
                  <a:pt x="2607" y="785"/>
                </a:lnTo>
                <a:lnTo>
                  <a:pt x="2495" y="785"/>
                </a:lnTo>
                <a:lnTo>
                  <a:pt x="2551" y="883"/>
                </a:lnTo>
                <a:close/>
                <a:moveTo>
                  <a:pt x="2665" y="883"/>
                </a:moveTo>
                <a:lnTo>
                  <a:pt x="2721" y="785"/>
                </a:lnTo>
                <a:lnTo>
                  <a:pt x="2607" y="785"/>
                </a:lnTo>
                <a:lnTo>
                  <a:pt x="2665" y="883"/>
                </a:lnTo>
                <a:close/>
                <a:moveTo>
                  <a:pt x="2778" y="883"/>
                </a:moveTo>
                <a:lnTo>
                  <a:pt x="2834" y="785"/>
                </a:lnTo>
                <a:lnTo>
                  <a:pt x="2721" y="785"/>
                </a:lnTo>
                <a:lnTo>
                  <a:pt x="2778" y="883"/>
                </a:lnTo>
                <a:close/>
                <a:moveTo>
                  <a:pt x="0" y="883"/>
                </a:moveTo>
                <a:lnTo>
                  <a:pt x="114" y="883"/>
                </a:lnTo>
                <a:lnTo>
                  <a:pt x="57" y="981"/>
                </a:lnTo>
                <a:lnTo>
                  <a:pt x="0" y="883"/>
                </a:lnTo>
                <a:close/>
                <a:moveTo>
                  <a:pt x="171" y="981"/>
                </a:moveTo>
                <a:lnTo>
                  <a:pt x="227" y="883"/>
                </a:lnTo>
                <a:lnTo>
                  <a:pt x="114" y="883"/>
                </a:lnTo>
                <a:lnTo>
                  <a:pt x="171" y="981"/>
                </a:lnTo>
                <a:close/>
                <a:moveTo>
                  <a:pt x="284" y="981"/>
                </a:moveTo>
                <a:lnTo>
                  <a:pt x="340" y="883"/>
                </a:lnTo>
                <a:lnTo>
                  <a:pt x="227" y="883"/>
                </a:lnTo>
                <a:lnTo>
                  <a:pt x="284" y="981"/>
                </a:lnTo>
                <a:close/>
                <a:moveTo>
                  <a:pt x="397" y="981"/>
                </a:moveTo>
                <a:lnTo>
                  <a:pt x="454" y="883"/>
                </a:lnTo>
                <a:lnTo>
                  <a:pt x="340" y="883"/>
                </a:lnTo>
                <a:lnTo>
                  <a:pt x="397" y="981"/>
                </a:lnTo>
                <a:close/>
                <a:moveTo>
                  <a:pt x="510" y="981"/>
                </a:moveTo>
                <a:lnTo>
                  <a:pt x="567" y="883"/>
                </a:lnTo>
                <a:lnTo>
                  <a:pt x="454" y="883"/>
                </a:lnTo>
                <a:lnTo>
                  <a:pt x="510" y="981"/>
                </a:lnTo>
                <a:close/>
                <a:moveTo>
                  <a:pt x="624" y="981"/>
                </a:moveTo>
                <a:lnTo>
                  <a:pt x="681" y="883"/>
                </a:lnTo>
                <a:lnTo>
                  <a:pt x="567" y="883"/>
                </a:lnTo>
                <a:lnTo>
                  <a:pt x="624" y="981"/>
                </a:lnTo>
                <a:close/>
                <a:moveTo>
                  <a:pt x="737" y="981"/>
                </a:moveTo>
                <a:lnTo>
                  <a:pt x="794" y="883"/>
                </a:lnTo>
                <a:lnTo>
                  <a:pt x="681" y="883"/>
                </a:lnTo>
                <a:lnTo>
                  <a:pt x="737" y="981"/>
                </a:lnTo>
                <a:close/>
                <a:moveTo>
                  <a:pt x="851" y="981"/>
                </a:moveTo>
                <a:lnTo>
                  <a:pt x="908" y="883"/>
                </a:lnTo>
                <a:lnTo>
                  <a:pt x="794" y="883"/>
                </a:lnTo>
                <a:lnTo>
                  <a:pt x="851" y="981"/>
                </a:lnTo>
                <a:close/>
                <a:moveTo>
                  <a:pt x="964" y="981"/>
                </a:moveTo>
                <a:lnTo>
                  <a:pt x="1021" y="883"/>
                </a:lnTo>
                <a:lnTo>
                  <a:pt x="908" y="883"/>
                </a:lnTo>
                <a:lnTo>
                  <a:pt x="964" y="981"/>
                </a:lnTo>
                <a:close/>
                <a:moveTo>
                  <a:pt x="1077" y="981"/>
                </a:moveTo>
                <a:lnTo>
                  <a:pt x="1134" y="883"/>
                </a:lnTo>
                <a:lnTo>
                  <a:pt x="1021" y="883"/>
                </a:lnTo>
                <a:lnTo>
                  <a:pt x="1077" y="981"/>
                </a:lnTo>
                <a:close/>
                <a:moveTo>
                  <a:pt x="1191" y="981"/>
                </a:moveTo>
                <a:lnTo>
                  <a:pt x="1247" y="883"/>
                </a:lnTo>
                <a:lnTo>
                  <a:pt x="1134" y="883"/>
                </a:lnTo>
                <a:lnTo>
                  <a:pt x="1191" y="981"/>
                </a:lnTo>
                <a:close/>
                <a:moveTo>
                  <a:pt x="1304" y="981"/>
                </a:moveTo>
                <a:lnTo>
                  <a:pt x="1361" y="883"/>
                </a:lnTo>
                <a:lnTo>
                  <a:pt x="1247" y="883"/>
                </a:lnTo>
                <a:lnTo>
                  <a:pt x="1304" y="981"/>
                </a:lnTo>
                <a:close/>
                <a:moveTo>
                  <a:pt x="1418" y="981"/>
                </a:moveTo>
                <a:lnTo>
                  <a:pt x="1474" y="883"/>
                </a:lnTo>
                <a:lnTo>
                  <a:pt x="1361" y="883"/>
                </a:lnTo>
                <a:lnTo>
                  <a:pt x="1418" y="981"/>
                </a:lnTo>
                <a:close/>
                <a:moveTo>
                  <a:pt x="1531" y="981"/>
                </a:moveTo>
                <a:lnTo>
                  <a:pt x="1587" y="883"/>
                </a:lnTo>
                <a:lnTo>
                  <a:pt x="1474" y="883"/>
                </a:lnTo>
                <a:lnTo>
                  <a:pt x="1531" y="981"/>
                </a:lnTo>
                <a:close/>
                <a:moveTo>
                  <a:pt x="1644" y="981"/>
                </a:moveTo>
                <a:lnTo>
                  <a:pt x="1701" y="883"/>
                </a:lnTo>
                <a:lnTo>
                  <a:pt x="1587" y="883"/>
                </a:lnTo>
                <a:lnTo>
                  <a:pt x="1644" y="981"/>
                </a:lnTo>
                <a:close/>
                <a:moveTo>
                  <a:pt x="1758" y="981"/>
                </a:moveTo>
                <a:lnTo>
                  <a:pt x="1814" y="883"/>
                </a:lnTo>
                <a:lnTo>
                  <a:pt x="1701" y="883"/>
                </a:lnTo>
                <a:lnTo>
                  <a:pt x="1758" y="981"/>
                </a:lnTo>
                <a:close/>
                <a:moveTo>
                  <a:pt x="1871" y="981"/>
                </a:moveTo>
                <a:lnTo>
                  <a:pt x="1928" y="883"/>
                </a:lnTo>
                <a:lnTo>
                  <a:pt x="1814" y="883"/>
                </a:lnTo>
                <a:lnTo>
                  <a:pt x="1871" y="981"/>
                </a:lnTo>
                <a:close/>
                <a:moveTo>
                  <a:pt x="1984" y="981"/>
                </a:moveTo>
                <a:lnTo>
                  <a:pt x="2041" y="883"/>
                </a:lnTo>
                <a:lnTo>
                  <a:pt x="1928" y="883"/>
                </a:lnTo>
                <a:lnTo>
                  <a:pt x="1984" y="981"/>
                </a:lnTo>
                <a:close/>
                <a:moveTo>
                  <a:pt x="2097" y="981"/>
                </a:moveTo>
                <a:lnTo>
                  <a:pt x="2154" y="883"/>
                </a:lnTo>
                <a:lnTo>
                  <a:pt x="2041" y="883"/>
                </a:lnTo>
                <a:lnTo>
                  <a:pt x="2097" y="981"/>
                </a:lnTo>
                <a:close/>
                <a:moveTo>
                  <a:pt x="2211" y="981"/>
                </a:moveTo>
                <a:lnTo>
                  <a:pt x="2268" y="883"/>
                </a:lnTo>
                <a:lnTo>
                  <a:pt x="2154" y="883"/>
                </a:lnTo>
                <a:lnTo>
                  <a:pt x="2211" y="981"/>
                </a:lnTo>
                <a:close/>
                <a:moveTo>
                  <a:pt x="2324" y="981"/>
                </a:moveTo>
                <a:lnTo>
                  <a:pt x="2381" y="883"/>
                </a:lnTo>
                <a:lnTo>
                  <a:pt x="2268" y="883"/>
                </a:lnTo>
                <a:lnTo>
                  <a:pt x="2324" y="981"/>
                </a:lnTo>
                <a:close/>
                <a:moveTo>
                  <a:pt x="2438" y="981"/>
                </a:moveTo>
                <a:lnTo>
                  <a:pt x="2495" y="883"/>
                </a:lnTo>
                <a:lnTo>
                  <a:pt x="2381" y="883"/>
                </a:lnTo>
                <a:lnTo>
                  <a:pt x="2438" y="981"/>
                </a:lnTo>
                <a:close/>
                <a:moveTo>
                  <a:pt x="2551" y="981"/>
                </a:moveTo>
                <a:lnTo>
                  <a:pt x="2607" y="883"/>
                </a:lnTo>
                <a:lnTo>
                  <a:pt x="2495" y="883"/>
                </a:lnTo>
                <a:lnTo>
                  <a:pt x="2551" y="981"/>
                </a:lnTo>
                <a:close/>
                <a:moveTo>
                  <a:pt x="2665" y="981"/>
                </a:moveTo>
                <a:lnTo>
                  <a:pt x="2721" y="883"/>
                </a:lnTo>
                <a:lnTo>
                  <a:pt x="2607" y="883"/>
                </a:lnTo>
                <a:lnTo>
                  <a:pt x="2665" y="981"/>
                </a:lnTo>
                <a:close/>
                <a:moveTo>
                  <a:pt x="2778" y="981"/>
                </a:moveTo>
                <a:lnTo>
                  <a:pt x="2834" y="883"/>
                </a:lnTo>
                <a:lnTo>
                  <a:pt x="2721" y="883"/>
                </a:lnTo>
                <a:lnTo>
                  <a:pt x="2778" y="981"/>
                </a:lnTo>
                <a:close/>
                <a:moveTo>
                  <a:pt x="0" y="981"/>
                </a:moveTo>
                <a:lnTo>
                  <a:pt x="114" y="981"/>
                </a:lnTo>
                <a:lnTo>
                  <a:pt x="57" y="1079"/>
                </a:lnTo>
                <a:lnTo>
                  <a:pt x="0" y="981"/>
                </a:lnTo>
                <a:close/>
                <a:moveTo>
                  <a:pt x="171" y="1079"/>
                </a:moveTo>
                <a:lnTo>
                  <a:pt x="227" y="981"/>
                </a:lnTo>
                <a:lnTo>
                  <a:pt x="114" y="981"/>
                </a:lnTo>
                <a:lnTo>
                  <a:pt x="171" y="1079"/>
                </a:lnTo>
                <a:close/>
                <a:moveTo>
                  <a:pt x="284" y="1079"/>
                </a:moveTo>
                <a:lnTo>
                  <a:pt x="340" y="981"/>
                </a:lnTo>
                <a:lnTo>
                  <a:pt x="227" y="981"/>
                </a:lnTo>
                <a:lnTo>
                  <a:pt x="284" y="1079"/>
                </a:lnTo>
                <a:close/>
                <a:moveTo>
                  <a:pt x="397" y="1079"/>
                </a:moveTo>
                <a:lnTo>
                  <a:pt x="454" y="981"/>
                </a:lnTo>
                <a:lnTo>
                  <a:pt x="340" y="981"/>
                </a:lnTo>
                <a:lnTo>
                  <a:pt x="397" y="1079"/>
                </a:lnTo>
                <a:close/>
                <a:moveTo>
                  <a:pt x="510" y="1079"/>
                </a:moveTo>
                <a:lnTo>
                  <a:pt x="567" y="981"/>
                </a:lnTo>
                <a:lnTo>
                  <a:pt x="454" y="981"/>
                </a:lnTo>
                <a:lnTo>
                  <a:pt x="510" y="1079"/>
                </a:lnTo>
                <a:close/>
                <a:moveTo>
                  <a:pt x="624" y="1079"/>
                </a:moveTo>
                <a:lnTo>
                  <a:pt x="681" y="981"/>
                </a:lnTo>
                <a:lnTo>
                  <a:pt x="567" y="981"/>
                </a:lnTo>
                <a:lnTo>
                  <a:pt x="624" y="1079"/>
                </a:lnTo>
                <a:close/>
                <a:moveTo>
                  <a:pt x="737" y="1079"/>
                </a:moveTo>
                <a:lnTo>
                  <a:pt x="794" y="981"/>
                </a:lnTo>
                <a:lnTo>
                  <a:pt x="681" y="981"/>
                </a:lnTo>
                <a:lnTo>
                  <a:pt x="737" y="1079"/>
                </a:lnTo>
                <a:close/>
                <a:moveTo>
                  <a:pt x="851" y="1079"/>
                </a:moveTo>
                <a:lnTo>
                  <a:pt x="908" y="981"/>
                </a:lnTo>
                <a:lnTo>
                  <a:pt x="794" y="981"/>
                </a:lnTo>
                <a:lnTo>
                  <a:pt x="851" y="1079"/>
                </a:lnTo>
                <a:close/>
                <a:moveTo>
                  <a:pt x="964" y="1079"/>
                </a:moveTo>
                <a:lnTo>
                  <a:pt x="1021" y="981"/>
                </a:lnTo>
                <a:lnTo>
                  <a:pt x="908" y="981"/>
                </a:lnTo>
                <a:lnTo>
                  <a:pt x="964" y="1079"/>
                </a:lnTo>
                <a:close/>
                <a:moveTo>
                  <a:pt x="1077" y="1079"/>
                </a:moveTo>
                <a:lnTo>
                  <a:pt x="1134" y="981"/>
                </a:lnTo>
                <a:lnTo>
                  <a:pt x="1021" y="981"/>
                </a:lnTo>
                <a:lnTo>
                  <a:pt x="1077" y="1079"/>
                </a:lnTo>
                <a:close/>
                <a:moveTo>
                  <a:pt x="1191" y="1079"/>
                </a:moveTo>
                <a:lnTo>
                  <a:pt x="1247" y="981"/>
                </a:lnTo>
                <a:lnTo>
                  <a:pt x="1134" y="981"/>
                </a:lnTo>
                <a:lnTo>
                  <a:pt x="1191" y="1079"/>
                </a:lnTo>
                <a:close/>
                <a:moveTo>
                  <a:pt x="1304" y="1079"/>
                </a:moveTo>
                <a:lnTo>
                  <a:pt x="1361" y="981"/>
                </a:lnTo>
                <a:lnTo>
                  <a:pt x="1247" y="981"/>
                </a:lnTo>
                <a:lnTo>
                  <a:pt x="1304" y="1079"/>
                </a:lnTo>
                <a:close/>
                <a:moveTo>
                  <a:pt x="1418" y="1079"/>
                </a:moveTo>
                <a:lnTo>
                  <a:pt x="1474" y="981"/>
                </a:lnTo>
                <a:lnTo>
                  <a:pt x="1361" y="981"/>
                </a:lnTo>
                <a:lnTo>
                  <a:pt x="1418" y="1079"/>
                </a:lnTo>
                <a:close/>
                <a:moveTo>
                  <a:pt x="1531" y="1079"/>
                </a:moveTo>
                <a:lnTo>
                  <a:pt x="1587" y="981"/>
                </a:lnTo>
                <a:lnTo>
                  <a:pt x="1474" y="981"/>
                </a:lnTo>
                <a:lnTo>
                  <a:pt x="1531" y="1079"/>
                </a:lnTo>
                <a:close/>
                <a:moveTo>
                  <a:pt x="1644" y="1079"/>
                </a:moveTo>
                <a:lnTo>
                  <a:pt x="1701" y="981"/>
                </a:lnTo>
                <a:lnTo>
                  <a:pt x="1587" y="981"/>
                </a:lnTo>
                <a:lnTo>
                  <a:pt x="1644" y="1079"/>
                </a:lnTo>
                <a:close/>
                <a:moveTo>
                  <a:pt x="1758" y="1079"/>
                </a:moveTo>
                <a:lnTo>
                  <a:pt x="1814" y="981"/>
                </a:lnTo>
                <a:lnTo>
                  <a:pt x="1701" y="981"/>
                </a:lnTo>
                <a:lnTo>
                  <a:pt x="1758" y="1079"/>
                </a:lnTo>
                <a:close/>
                <a:moveTo>
                  <a:pt x="1871" y="1079"/>
                </a:moveTo>
                <a:lnTo>
                  <a:pt x="1928" y="981"/>
                </a:lnTo>
                <a:lnTo>
                  <a:pt x="1814" y="981"/>
                </a:lnTo>
                <a:lnTo>
                  <a:pt x="1871" y="1079"/>
                </a:lnTo>
                <a:close/>
                <a:moveTo>
                  <a:pt x="1984" y="1079"/>
                </a:moveTo>
                <a:lnTo>
                  <a:pt x="2041" y="981"/>
                </a:lnTo>
                <a:lnTo>
                  <a:pt x="1928" y="981"/>
                </a:lnTo>
                <a:lnTo>
                  <a:pt x="1984" y="1079"/>
                </a:lnTo>
                <a:close/>
                <a:moveTo>
                  <a:pt x="2097" y="1079"/>
                </a:moveTo>
                <a:lnTo>
                  <a:pt x="2154" y="981"/>
                </a:lnTo>
                <a:lnTo>
                  <a:pt x="2041" y="981"/>
                </a:lnTo>
                <a:lnTo>
                  <a:pt x="2097" y="1079"/>
                </a:lnTo>
                <a:close/>
                <a:moveTo>
                  <a:pt x="2211" y="1079"/>
                </a:moveTo>
                <a:lnTo>
                  <a:pt x="2268" y="981"/>
                </a:lnTo>
                <a:lnTo>
                  <a:pt x="2154" y="981"/>
                </a:lnTo>
                <a:lnTo>
                  <a:pt x="2211" y="1079"/>
                </a:lnTo>
                <a:close/>
                <a:moveTo>
                  <a:pt x="2324" y="1079"/>
                </a:moveTo>
                <a:lnTo>
                  <a:pt x="2381" y="981"/>
                </a:lnTo>
                <a:lnTo>
                  <a:pt x="2268" y="981"/>
                </a:lnTo>
                <a:lnTo>
                  <a:pt x="2324" y="1079"/>
                </a:lnTo>
                <a:close/>
                <a:moveTo>
                  <a:pt x="2438" y="1079"/>
                </a:moveTo>
                <a:lnTo>
                  <a:pt x="2495" y="981"/>
                </a:lnTo>
                <a:lnTo>
                  <a:pt x="2381" y="981"/>
                </a:lnTo>
                <a:lnTo>
                  <a:pt x="2438" y="1079"/>
                </a:lnTo>
                <a:close/>
                <a:moveTo>
                  <a:pt x="2551" y="1079"/>
                </a:moveTo>
                <a:lnTo>
                  <a:pt x="2607" y="981"/>
                </a:lnTo>
                <a:lnTo>
                  <a:pt x="2495" y="981"/>
                </a:lnTo>
                <a:lnTo>
                  <a:pt x="2551" y="1079"/>
                </a:lnTo>
                <a:close/>
                <a:moveTo>
                  <a:pt x="2665" y="1079"/>
                </a:moveTo>
                <a:lnTo>
                  <a:pt x="2721" y="981"/>
                </a:lnTo>
                <a:lnTo>
                  <a:pt x="2607" y="981"/>
                </a:lnTo>
                <a:lnTo>
                  <a:pt x="2665" y="1079"/>
                </a:lnTo>
                <a:close/>
                <a:moveTo>
                  <a:pt x="2778" y="1079"/>
                </a:moveTo>
                <a:lnTo>
                  <a:pt x="2834" y="981"/>
                </a:lnTo>
                <a:lnTo>
                  <a:pt x="2721" y="981"/>
                </a:lnTo>
                <a:lnTo>
                  <a:pt x="2778" y="1079"/>
                </a:lnTo>
                <a:close/>
                <a:moveTo>
                  <a:pt x="0" y="1079"/>
                </a:moveTo>
                <a:lnTo>
                  <a:pt x="114" y="1079"/>
                </a:lnTo>
                <a:lnTo>
                  <a:pt x="57" y="1178"/>
                </a:lnTo>
                <a:lnTo>
                  <a:pt x="0" y="1079"/>
                </a:lnTo>
                <a:close/>
                <a:moveTo>
                  <a:pt x="171" y="1178"/>
                </a:moveTo>
                <a:lnTo>
                  <a:pt x="227" y="1079"/>
                </a:lnTo>
                <a:lnTo>
                  <a:pt x="114" y="1079"/>
                </a:lnTo>
                <a:lnTo>
                  <a:pt x="171" y="1178"/>
                </a:lnTo>
                <a:close/>
                <a:moveTo>
                  <a:pt x="284" y="1178"/>
                </a:moveTo>
                <a:lnTo>
                  <a:pt x="340" y="1079"/>
                </a:lnTo>
                <a:lnTo>
                  <a:pt x="227" y="1079"/>
                </a:lnTo>
                <a:lnTo>
                  <a:pt x="284" y="1178"/>
                </a:lnTo>
                <a:close/>
                <a:moveTo>
                  <a:pt x="397" y="1178"/>
                </a:moveTo>
                <a:lnTo>
                  <a:pt x="454" y="1079"/>
                </a:lnTo>
                <a:lnTo>
                  <a:pt x="340" y="1079"/>
                </a:lnTo>
                <a:lnTo>
                  <a:pt x="397" y="1178"/>
                </a:lnTo>
                <a:close/>
                <a:moveTo>
                  <a:pt x="510" y="1178"/>
                </a:moveTo>
                <a:lnTo>
                  <a:pt x="567" y="1079"/>
                </a:lnTo>
                <a:lnTo>
                  <a:pt x="454" y="1079"/>
                </a:lnTo>
                <a:lnTo>
                  <a:pt x="510" y="1178"/>
                </a:lnTo>
                <a:close/>
                <a:moveTo>
                  <a:pt x="624" y="1178"/>
                </a:moveTo>
                <a:lnTo>
                  <a:pt x="681" y="1079"/>
                </a:lnTo>
                <a:lnTo>
                  <a:pt x="567" y="1079"/>
                </a:lnTo>
                <a:lnTo>
                  <a:pt x="624" y="1178"/>
                </a:lnTo>
                <a:close/>
                <a:moveTo>
                  <a:pt x="737" y="1178"/>
                </a:moveTo>
                <a:lnTo>
                  <a:pt x="794" y="1079"/>
                </a:lnTo>
                <a:lnTo>
                  <a:pt x="681" y="1079"/>
                </a:lnTo>
                <a:lnTo>
                  <a:pt x="737" y="1178"/>
                </a:lnTo>
                <a:close/>
                <a:moveTo>
                  <a:pt x="851" y="1178"/>
                </a:moveTo>
                <a:lnTo>
                  <a:pt x="908" y="1079"/>
                </a:lnTo>
                <a:lnTo>
                  <a:pt x="794" y="1079"/>
                </a:lnTo>
                <a:lnTo>
                  <a:pt x="851" y="1178"/>
                </a:lnTo>
                <a:close/>
                <a:moveTo>
                  <a:pt x="964" y="1178"/>
                </a:moveTo>
                <a:lnTo>
                  <a:pt x="1021" y="1079"/>
                </a:lnTo>
                <a:lnTo>
                  <a:pt x="908" y="1079"/>
                </a:lnTo>
                <a:lnTo>
                  <a:pt x="964" y="1178"/>
                </a:lnTo>
                <a:close/>
                <a:moveTo>
                  <a:pt x="1077" y="1178"/>
                </a:moveTo>
                <a:lnTo>
                  <a:pt x="1134" y="1079"/>
                </a:lnTo>
                <a:lnTo>
                  <a:pt x="1021" y="1079"/>
                </a:lnTo>
                <a:lnTo>
                  <a:pt x="1077" y="1178"/>
                </a:lnTo>
                <a:close/>
                <a:moveTo>
                  <a:pt x="1191" y="1178"/>
                </a:moveTo>
                <a:lnTo>
                  <a:pt x="1247" y="1079"/>
                </a:lnTo>
                <a:lnTo>
                  <a:pt x="1134" y="1079"/>
                </a:lnTo>
                <a:lnTo>
                  <a:pt x="1191" y="1178"/>
                </a:lnTo>
                <a:close/>
                <a:moveTo>
                  <a:pt x="1304" y="1178"/>
                </a:moveTo>
                <a:lnTo>
                  <a:pt x="1361" y="1079"/>
                </a:lnTo>
                <a:lnTo>
                  <a:pt x="1247" y="1079"/>
                </a:lnTo>
                <a:lnTo>
                  <a:pt x="1304" y="1178"/>
                </a:lnTo>
                <a:close/>
                <a:moveTo>
                  <a:pt x="1418" y="1178"/>
                </a:moveTo>
                <a:lnTo>
                  <a:pt x="1474" y="1079"/>
                </a:lnTo>
                <a:lnTo>
                  <a:pt x="1361" y="1079"/>
                </a:lnTo>
                <a:lnTo>
                  <a:pt x="1418" y="1178"/>
                </a:lnTo>
                <a:close/>
                <a:moveTo>
                  <a:pt x="1531" y="1178"/>
                </a:moveTo>
                <a:lnTo>
                  <a:pt x="1587" y="1079"/>
                </a:lnTo>
                <a:lnTo>
                  <a:pt x="1474" y="1079"/>
                </a:lnTo>
                <a:lnTo>
                  <a:pt x="1531" y="1178"/>
                </a:lnTo>
                <a:close/>
                <a:moveTo>
                  <a:pt x="1644" y="1178"/>
                </a:moveTo>
                <a:lnTo>
                  <a:pt x="1701" y="1079"/>
                </a:lnTo>
                <a:lnTo>
                  <a:pt x="1587" y="1079"/>
                </a:lnTo>
                <a:lnTo>
                  <a:pt x="1644" y="1178"/>
                </a:lnTo>
                <a:close/>
                <a:moveTo>
                  <a:pt x="1758" y="1178"/>
                </a:moveTo>
                <a:lnTo>
                  <a:pt x="1814" y="1079"/>
                </a:lnTo>
                <a:lnTo>
                  <a:pt x="1701" y="1079"/>
                </a:lnTo>
                <a:lnTo>
                  <a:pt x="1758" y="1178"/>
                </a:lnTo>
                <a:close/>
                <a:moveTo>
                  <a:pt x="1871" y="1178"/>
                </a:moveTo>
                <a:lnTo>
                  <a:pt x="1928" y="1079"/>
                </a:lnTo>
                <a:lnTo>
                  <a:pt x="1814" y="1079"/>
                </a:lnTo>
                <a:lnTo>
                  <a:pt x="1871" y="1178"/>
                </a:lnTo>
                <a:close/>
                <a:moveTo>
                  <a:pt x="1984" y="1178"/>
                </a:moveTo>
                <a:lnTo>
                  <a:pt x="2041" y="1079"/>
                </a:lnTo>
                <a:lnTo>
                  <a:pt x="1928" y="1079"/>
                </a:lnTo>
                <a:lnTo>
                  <a:pt x="1984" y="1178"/>
                </a:lnTo>
                <a:close/>
                <a:moveTo>
                  <a:pt x="2097" y="1178"/>
                </a:moveTo>
                <a:lnTo>
                  <a:pt x="2154" y="1079"/>
                </a:lnTo>
                <a:lnTo>
                  <a:pt x="2041" y="1079"/>
                </a:lnTo>
                <a:lnTo>
                  <a:pt x="2097" y="1178"/>
                </a:lnTo>
                <a:close/>
                <a:moveTo>
                  <a:pt x="2211" y="1178"/>
                </a:moveTo>
                <a:lnTo>
                  <a:pt x="2268" y="1079"/>
                </a:lnTo>
                <a:lnTo>
                  <a:pt x="2154" y="1079"/>
                </a:lnTo>
                <a:lnTo>
                  <a:pt x="2211" y="1178"/>
                </a:lnTo>
                <a:close/>
                <a:moveTo>
                  <a:pt x="2324" y="1178"/>
                </a:moveTo>
                <a:lnTo>
                  <a:pt x="2381" y="1079"/>
                </a:lnTo>
                <a:lnTo>
                  <a:pt x="2268" y="1079"/>
                </a:lnTo>
                <a:lnTo>
                  <a:pt x="2324" y="1178"/>
                </a:lnTo>
                <a:close/>
                <a:moveTo>
                  <a:pt x="2438" y="1178"/>
                </a:moveTo>
                <a:lnTo>
                  <a:pt x="2495" y="1079"/>
                </a:lnTo>
                <a:lnTo>
                  <a:pt x="2381" y="1079"/>
                </a:lnTo>
                <a:lnTo>
                  <a:pt x="2438" y="1178"/>
                </a:lnTo>
                <a:close/>
                <a:moveTo>
                  <a:pt x="2551" y="1178"/>
                </a:moveTo>
                <a:lnTo>
                  <a:pt x="2607" y="1079"/>
                </a:lnTo>
                <a:lnTo>
                  <a:pt x="2495" y="1079"/>
                </a:lnTo>
                <a:lnTo>
                  <a:pt x="2551" y="1178"/>
                </a:lnTo>
                <a:close/>
                <a:moveTo>
                  <a:pt x="2665" y="1178"/>
                </a:moveTo>
                <a:lnTo>
                  <a:pt x="2721" y="1079"/>
                </a:lnTo>
                <a:lnTo>
                  <a:pt x="2607" y="1079"/>
                </a:lnTo>
                <a:lnTo>
                  <a:pt x="2665" y="1178"/>
                </a:lnTo>
                <a:close/>
                <a:moveTo>
                  <a:pt x="2778" y="1178"/>
                </a:moveTo>
                <a:lnTo>
                  <a:pt x="2834" y="1079"/>
                </a:lnTo>
                <a:lnTo>
                  <a:pt x="2721" y="1079"/>
                </a:lnTo>
                <a:lnTo>
                  <a:pt x="2778" y="1178"/>
                </a:lnTo>
                <a:close/>
                <a:moveTo>
                  <a:pt x="0" y="1178"/>
                </a:moveTo>
                <a:lnTo>
                  <a:pt x="114" y="1178"/>
                </a:lnTo>
                <a:lnTo>
                  <a:pt x="57" y="1276"/>
                </a:lnTo>
                <a:lnTo>
                  <a:pt x="0" y="1178"/>
                </a:lnTo>
                <a:close/>
                <a:moveTo>
                  <a:pt x="171" y="1276"/>
                </a:moveTo>
                <a:lnTo>
                  <a:pt x="227" y="1178"/>
                </a:lnTo>
                <a:lnTo>
                  <a:pt x="114" y="1178"/>
                </a:lnTo>
                <a:lnTo>
                  <a:pt x="171" y="1276"/>
                </a:lnTo>
                <a:close/>
                <a:moveTo>
                  <a:pt x="284" y="1276"/>
                </a:moveTo>
                <a:lnTo>
                  <a:pt x="340" y="1178"/>
                </a:lnTo>
                <a:lnTo>
                  <a:pt x="227" y="1178"/>
                </a:lnTo>
                <a:lnTo>
                  <a:pt x="284" y="1276"/>
                </a:lnTo>
                <a:close/>
                <a:moveTo>
                  <a:pt x="397" y="1276"/>
                </a:moveTo>
                <a:lnTo>
                  <a:pt x="454" y="1178"/>
                </a:lnTo>
                <a:lnTo>
                  <a:pt x="340" y="1178"/>
                </a:lnTo>
                <a:lnTo>
                  <a:pt x="397" y="1276"/>
                </a:lnTo>
                <a:close/>
                <a:moveTo>
                  <a:pt x="510" y="1276"/>
                </a:moveTo>
                <a:lnTo>
                  <a:pt x="567" y="1178"/>
                </a:lnTo>
                <a:lnTo>
                  <a:pt x="454" y="1178"/>
                </a:lnTo>
                <a:lnTo>
                  <a:pt x="510" y="1276"/>
                </a:lnTo>
                <a:close/>
                <a:moveTo>
                  <a:pt x="624" y="1276"/>
                </a:moveTo>
                <a:lnTo>
                  <a:pt x="681" y="1178"/>
                </a:lnTo>
                <a:lnTo>
                  <a:pt x="567" y="1178"/>
                </a:lnTo>
                <a:lnTo>
                  <a:pt x="624" y="1276"/>
                </a:lnTo>
                <a:close/>
                <a:moveTo>
                  <a:pt x="737" y="1276"/>
                </a:moveTo>
                <a:lnTo>
                  <a:pt x="794" y="1178"/>
                </a:lnTo>
                <a:lnTo>
                  <a:pt x="681" y="1178"/>
                </a:lnTo>
                <a:lnTo>
                  <a:pt x="737" y="1276"/>
                </a:lnTo>
                <a:close/>
                <a:moveTo>
                  <a:pt x="851" y="1276"/>
                </a:moveTo>
                <a:lnTo>
                  <a:pt x="908" y="1178"/>
                </a:lnTo>
                <a:lnTo>
                  <a:pt x="794" y="1178"/>
                </a:lnTo>
                <a:lnTo>
                  <a:pt x="851" y="1276"/>
                </a:lnTo>
                <a:close/>
                <a:moveTo>
                  <a:pt x="964" y="1276"/>
                </a:moveTo>
                <a:lnTo>
                  <a:pt x="1021" y="1178"/>
                </a:lnTo>
                <a:lnTo>
                  <a:pt x="908" y="1178"/>
                </a:lnTo>
                <a:lnTo>
                  <a:pt x="964" y="1276"/>
                </a:lnTo>
                <a:close/>
                <a:moveTo>
                  <a:pt x="1077" y="1276"/>
                </a:moveTo>
                <a:lnTo>
                  <a:pt x="1134" y="1178"/>
                </a:lnTo>
                <a:lnTo>
                  <a:pt x="1021" y="1178"/>
                </a:lnTo>
                <a:lnTo>
                  <a:pt x="1077" y="1276"/>
                </a:lnTo>
                <a:close/>
                <a:moveTo>
                  <a:pt x="1191" y="1276"/>
                </a:moveTo>
                <a:lnTo>
                  <a:pt x="1247" y="1178"/>
                </a:lnTo>
                <a:lnTo>
                  <a:pt x="1134" y="1178"/>
                </a:lnTo>
                <a:lnTo>
                  <a:pt x="1191" y="1276"/>
                </a:lnTo>
                <a:close/>
                <a:moveTo>
                  <a:pt x="1304" y="1276"/>
                </a:moveTo>
                <a:lnTo>
                  <a:pt x="1361" y="1178"/>
                </a:lnTo>
                <a:lnTo>
                  <a:pt x="1247" y="1178"/>
                </a:lnTo>
                <a:lnTo>
                  <a:pt x="1304" y="1276"/>
                </a:lnTo>
                <a:close/>
                <a:moveTo>
                  <a:pt x="1418" y="1276"/>
                </a:moveTo>
                <a:lnTo>
                  <a:pt x="1474" y="1178"/>
                </a:lnTo>
                <a:lnTo>
                  <a:pt x="1361" y="1178"/>
                </a:lnTo>
                <a:lnTo>
                  <a:pt x="1418" y="1276"/>
                </a:lnTo>
                <a:close/>
                <a:moveTo>
                  <a:pt x="1531" y="1276"/>
                </a:moveTo>
                <a:lnTo>
                  <a:pt x="1587" y="1178"/>
                </a:lnTo>
                <a:lnTo>
                  <a:pt x="1474" y="1178"/>
                </a:lnTo>
                <a:lnTo>
                  <a:pt x="1531" y="1276"/>
                </a:lnTo>
                <a:close/>
                <a:moveTo>
                  <a:pt x="1644" y="1276"/>
                </a:moveTo>
                <a:lnTo>
                  <a:pt x="1701" y="1178"/>
                </a:lnTo>
                <a:lnTo>
                  <a:pt x="1587" y="1178"/>
                </a:lnTo>
                <a:lnTo>
                  <a:pt x="1644" y="1276"/>
                </a:lnTo>
                <a:close/>
                <a:moveTo>
                  <a:pt x="1758" y="1276"/>
                </a:moveTo>
                <a:lnTo>
                  <a:pt x="1814" y="1178"/>
                </a:lnTo>
                <a:lnTo>
                  <a:pt x="1701" y="1178"/>
                </a:lnTo>
                <a:lnTo>
                  <a:pt x="1758" y="1276"/>
                </a:lnTo>
                <a:close/>
                <a:moveTo>
                  <a:pt x="1871" y="1276"/>
                </a:moveTo>
                <a:lnTo>
                  <a:pt x="1928" y="1178"/>
                </a:lnTo>
                <a:lnTo>
                  <a:pt x="1814" y="1178"/>
                </a:lnTo>
                <a:lnTo>
                  <a:pt x="1871" y="1276"/>
                </a:lnTo>
                <a:close/>
                <a:moveTo>
                  <a:pt x="1984" y="1276"/>
                </a:moveTo>
                <a:lnTo>
                  <a:pt x="2041" y="1178"/>
                </a:lnTo>
                <a:lnTo>
                  <a:pt x="1928" y="1178"/>
                </a:lnTo>
                <a:lnTo>
                  <a:pt x="1984" y="1276"/>
                </a:lnTo>
                <a:close/>
                <a:moveTo>
                  <a:pt x="2097" y="1276"/>
                </a:moveTo>
                <a:lnTo>
                  <a:pt x="2154" y="1178"/>
                </a:lnTo>
                <a:lnTo>
                  <a:pt x="2041" y="1178"/>
                </a:lnTo>
                <a:lnTo>
                  <a:pt x="2097" y="1276"/>
                </a:lnTo>
                <a:close/>
                <a:moveTo>
                  <a:pt x="2211" y="1276"/>
                </a:moveTo>
                <a:lnTo>
                  <a:pt x="2268" y="1178"/>
                </a:lnTo>
                <a:lnTo>
                  <a:pt x="2154" y="1178"/>
                </a:lnTo>
                <a:lnTo>
                  <a:pt x="2211" y="1276"/>
                </a:lnTo>
                <a:close/>
                <a:moveTo>
                  <a:pt x="2324" y="1276"/>
                </a:moveTo>
                <a:lnTo>
                  <a:pt x="2381" y="1178"/>
                </a:lnTo>
                <a:lnTo>
                  <a:pt x="2268" y="1178"/>
                </a:lnTo>
                <a:lnTo>
                  <a:pt x="2324" y="1276"/>
                </a:lnTo>
                <a:close/>
                <a:moveTo>
                  <a:pt x="2438" y="1276"/>
                </a:moveTo>
                <a:lnTo>
                  <a:pt x="2495" y="1178"/>
                </a:lnTo>
                <a:lnTo>
                  <a:pt x="2381" y="1178"/>
                </a:lnTo>
                <a:lnTo>
                  <a:pt x="2438" y="1276"/>
                </a:lnTo>
                <a:close/>
                <a:moveTo>
                  <a:pt x="2551" y="1276"/>
                </a:moveTo>
                <a:lnTo>
                  <a:pt x="2607" y="1178"/>
                </a:lnTo>
                <a:lnTo>
                  <a:pt x="2495" y="1178"/>
                </a:lnTo>
                <a:lnTo>
                  <a:pt x="2551" y="1276"/>
                </a:lnTo>
                <a:close/>
                <a:moveTo>
                  <a:pt x="2665" y="1276"/>
                </a:moveTo>
                <a:lnTo>
                  <a:pt x="2721" y="1178"/>
                </a:lnTo>
                <a:lnTo>
                  <a:pt x="2607" y="1178"/>
                </a:lnTo>
                <a:lnTo>
                  <a:pt x="2665" y="1276"/>
                </a:lnTo>
                <a:close/>
                <a:moveTo>
                  <a:pt x="2778" y="1276"/>
                </a:moveTo>
                <a:lnTo>
                  <a:pt x="2834" y="1178"/>
                </a:lnTo>
                <a:lnTo>
                  <a:pt x="2721" y="1178"/>
                </a:lnTo>
                <a:lnTo>
                  <a:pt x="2778" y="1276"/>
                </a:lnTo>
                <a:close/>
                <a:moveTo>
                  <a:pt x="0" y="1276"/>
                </a:moveTo>
                <a:lnTo>
                  <a:pt x="114" y="1276"/>
                </a:lnTo>
                <a:lnTo>
                  <a:pt x="57" y="1374"/>
                </a:lnTo>
                <a:lnTo>
                  <a:pt x="0" y="1276"/>
                </a:lnTo>
                <a:close/>
                <a:moveTo>
                  <a:pt x="171" y="1374"/>
                </a:moveTo>
                <a:lnTo>
                  <a:pt x="227" y="1276"/>
                </a:lnTo>
                <a:lnTo>
                  <a:pt x="114" y="1276"/>
                </a:lnTo>
                <a:lnTo>
                  <a:pt x="171" y="1374"/>
                </a:lnTo>
                <a:close/>
                <a:moveTo>
                  <a:pt x="284" y="1374"/>
                </a:moveTo>
                <a:lnTo>
                  <a:pt x="340" y="1276"/>
                </a:lnTo>
                <a:lnTo>
                  <a:pt x="227" y="1276"/>
                </a:lnTo>
                <a:lnTo>
                  <a:pt x="284" y="1374"/>
                </a:lnTo>
                <a:close/>
                <a:moveTo>
                  <a:pt x="397" y="1374"/>
                </a:moveTo>
                <a:lnTo>
                  <a:pt x="454" y="1276"/>
                </a:lnTo>
                <a:lnTo>
                  <a:pt x="340" y="1276"/>
                </a:lnTo>
                <a:lnTo>
                  <a:pt x="397" y="1374"/>
                </a:lnTo>
                <a:close/>
                <a:moveTo>
                  <a:pt x="510" y="1374"/>
                </a:moveTo>
                <a:lnTo>
                  <a:pt x="567" y="1276"/>
                </a:lnTo>
                <a:lnTo>
                  <a:pt x="454" y="1276"/>
                </a:lnTo>
                <a:lnTo>
                  <a:pt x="510" y="1374"/>
                </a:lnTo>
                <a:close/>
                <a:moveTo>
                  <a:pt x="624" y="1374"/>
                </a:moveTo>
                <a:lnTo>
                  <a:pt x="681" y="1276"/>
                </a:lnTo>
                <a:lnTo>
                  <a:pt x="567" y="1276"/>
                </a:lnTo>
                <a:lnTo>
                  <a:pt x="624" y="1374"/>
                </a:lnTo>
                <a:close/>
                <a:moveTo>
                  <a:pt x="737" y="1374"/>
                </a:moveTo>
                <a:lnTo>
                  <a:pt x="794" y="1276"/>
                </a:lnTo>
                <a:lnTo>
                  <a:pt x="681" y="1276"/>
                </a:lnTo>
                <a:lnTo>
                  <a:pt x="737" y="1374"/>
                </a:lnTo>
                <a:close/>
                <a:moveTo>
                  <a:pt x="851" y="1374"/>
                </a:moveTo>
                <a:lnTo>
                  <a:pt x="908" y="1276"/>
                </a:lnTo>
                <a:lnTo>
                  <a:pt x="794" y="1276"/>
                </a:lnTo>
                <a:lnTo>
                  <a:pt x="851" y="1374"/>
                </a:lnTo>
                <a:close/>
                <a:moveTo>
                  <a:pt x="964" y="1374"/>
                </a:moveTo>
                <a:lnTo>
                  <a:pt x="1021" y="1276"/>
                </a:lnTo>
                <a:lnTo>
                  <a:pt x="908" y="1276"/>
                </a:lnTo>
                <a:lnTo>
                  <a:pt x="964" y="1374"/>
                </a:lnTo>
                <a:close/>
                <a:moveTo>
                  <a:pt x="1077" y="1374"/>
                </a:moveTo>
                <a:lnTo>
                  <a:pt x="1134" y="1276"/>
                </a:lnTo>
                <a:lnTo>
                  <a:pt x="1021" y="1276"/>
                </a:lnTo>
                <a:lnTo>
                  <a:pt x="1077" y="1374"/>
                </a:lnTo>
                <a:close/>
                <a:moveTo>
                  <a:pt x="1191" y="1374"/>
                </a:moveTo>
                <a:lnTo>
                  <a:pt x="1247" y="1276"/>
                </a:lnTo>
                <a:lnTo>
                  <a:pt x="1134" y="1276"/>
                </a:lnTo>
                <a:lnTo>
                  <a:pt x="1191" y="1374"/>
                </a:lnTo>
                <a:close/>
                <a:moveTo>
                  <a:pt x="1304" y="1374"/>
                </a:moveTo>
                <a:lnTo>
                  <a:pt x="1361" y="1276"/>
                </a:lnTo>
                <a:lnTo>
                  <a:pt x="1247" y="1276"/>
                </a:lnTo>
                <a:lnTo>
                  <a:pt x="1304" y="1374"/>
                </a:lnTo>
                <a:close/>
                <a:moveTo>
                  <a:pt x="1418" y="1374"/>
                </a:moveTo>
                <a:lnTo>
                  <a:pt x="1474" y="1276"/>
                </a:lnTo>
                <a:lnTo>
                  <a:pt x="1361" y="1276"/>
                </a:lnTo>
                <a:lnTo>
                  <a:pt x="1418" y="1374"/>
                </a:lnTo>
                <a:close/>
                <a:moveTo>
                  <a:pt x="1531" y="1374"/>
                </a:moveTo>
                <a:lnTo>
                  <a:pt x="1587" y="1276"/>
                </a:lnTo>
                <a:lnTo>
                  <a:pt x="1474" y="1276"/>
                </a:lnTo>
                <a:lnTo>
                  <a:pt x="1531" y="1374"/>
                </a:lnTo>
                <a:close/>
                <a:moveTo>
                  <a:pt x="1644" y="1374"/>
                </a:moveTo>
                <a:lnTo>
                  <a:pt x="1701" y="1276"/>
                </a:lnTo>
                <a:lnTo>
                  <a:pt x="1587" y="1276"/>
                </a:lnTo>
                <a:lnTo>
                  <a:pt x="1644" y="1374"/>
                </a:lnTo>
                <a:close/>
                <a:moveTo>
                  <a:pt x="1758" y="1374"/>
                </a:moveTo>
                <a:lnTo>
                  <a:pt x="1814" y="1276"/>
                </a:lnTo>
                <a:lnTo>
                  <a:pt x="1701" y="1276"/>
                </a:lnTo>
                <a:lnTo>
                  <a:pt x="1758" y="1374"/>
                </a:lnTo>
                <a:close/>
                <a:moveTo>
                  <a:pt x="1871" y="1374"/>
                </a:moveTo>
                <a:lnTo>
                  <a:pt x="1928" y="1276"/>
                </a:lnTo>
                <a:lnTo>
                  <a:pt x="1814" y="1276"/>
                </a:lnTo>
                <a:lnTo>
                  <a:pt x="1871" y="1374"/>
                </a:lnTo>
                <a:close/>
                <a:moveTo>
                  <a:pt x="1984" y="1374"/>
                </a:moveTo>
                <a:lnTo>
                  <a:pt x="2041" y="1276"/>
                </a:lnTo>
                <a:lnTo>
                  <a:pt x="1928" y="1276"/>
                </a:lnTo>
                <a:lnTo>
                  <a:pt x="1984" y="1374"/>
                </a:lnTo>
                <a:close/>
                <a:moveTo>
                  <a:pt x="2097" y="1374"/>
                </a:moveTo>
                <a:lnTo>
                  <a:pt x="2154" y="1276"/>
                </a:lnTo>
                <a:lnTo>
                  <a:pt x="2041" y="1276"/>
                </a:lnTo>
                <a:lnTo>
                  <a:pt x="2097" y="1374"/>
                </a:lnTo>
                <a:close/>
                <a:moveTo>
                  <a:pt x="2211" y="1374"/>
                </a:moveTo>
                <a:lnTo>
                  <a:pt x="2268" y="1276"/>
                </a:lnTo>
                <a:lnTo>
                  <a:pt x="2154" y="1276"/>
                </a:lnTo>
                <a:lnTo>
                  <a:pt x="2211" y="1374"/>
                </a:lnTo>
                <a:close/>
                <a:moveTo>
                  <a:pt x="2324" y="1374"/>
                </a:moveTo>
                <a:lnTo>
                  <a:pt x="2381" y="1276"/>
                </a:lnTo>
                <a:lnTo>
                  <a:pt x="2268" y="1276"/>
                </a:lnTo>
                <a:lnTo>
                  <a:pt x="2324" y="1374"/>
                </a:lnTo>
                <a:close/>
                <a:moveTo>
                  <a:pt x="2438" y="1374"/>
                </a:moveTo>
                <a:lnTo>
                  <a:pt x="2495" y="1276"/>
                </a:lnTo>
                <a:lnTo>
                  <a:pt x="2381" y="1276"/>
                </a:lnTo>
                <a:lnTo>
                  <a:pt x="2438" y="1374"/>
                </a:lnTo>
                <a:close/>
                <a:moveTo>
                  <a:pt x="2551" y="1374"/>
                </a:moveTo>
                <a:lnTo>
                  <a:pt x="2607" y="1276"/>
                </a:lnTo>
                <a:lnTo>
                  <a:pt x="2495" y="1276"/>
                </a:lnTo>
                <a:lnTo>
                  <a:pt x="2551" y="1374"/>
                </a:lnTo>
                <a:close/>
                <a:moveTo>
                  <a:pt x="2665" y="1374"/>
                </a:moveTo>
                <a:lnTo>
                  <a:pt x="2721" y="1276"/>
                </a:lnTo>
                <a:lnTo>
                  <a:pt x="2607" y="1276"/>
                </a:lnTo>
                <a:lnTo>
                  <a:pt x="2665" y="1374"/>
                </a:lnTo>
                <a:close/>
                <a:moveTo>
                  <a:pt x="2778" y="1374"/>
                </a:moveTo>
                <a:lnTo>
                  <a:pt x="2834" y="1276"/>
                </a:lnTo>
                <a:lnTo>
                  <a:pt x="2721" y="1276"/>
                </a:lnTo>
                <a:lnTo>
                  <a:pt x="2778" y="1374"/>
                </a:lnTo>
                <a:close/>
                <a:moveTo>
                  <a:pt x="0" y="1374"/>
                </a:moveTo>
                <a:lnTo>
                  <a:pt x="114" y="1374"/>
                </a:lnTo>
                <a:lnTo>
                  <a:pt x="57" y="1472"/>
                </a:lnTo>
                <a:lnTo>
                  <a:pt x="0" y="1374"/>
                </a:lnTo>
                <a:close/>
                <a:moveTo>
                  <a:pt x="171" y="1472"/>
                </a:moveTo>
                <a:lnTo>
                  <a:pt x="227" y="1374"/>
                </a:lnTo>
                <a:lnTo>
                  <a:pt x="114" y="1374"/>
                </a:lnTo>
                <a:lnTo>
                  <a:pt x="171" y="1472"/>
                </a:lnTo>
                <a:close/>
                <a:moveTo>
                  <a:pt x="284" y="1472"/>
                </a:moveTo>
                <a:lnTo>
                  <a:pt x="340" y="1374"/>
                </a:lnTo>
                <a:lnTo>
                  <a:pt x="227" y="1374"/>
                </a:lnTo>
                <a:lnTo>
                  <a:pt x="284" y="1472"/>
                </a:lnTo>
                <a:close/>
                <a:moveTo>
                  <a:pt x="397" y="1472"/>
                </a:moveTo>
                <a:lnTo>
                  <a:pt x="454" y="1374"/>
                </a:lnTo>
                <a:lnTo>
                  <a:pt x="340" y="1374"/>
                </a:lnTo>
                <a:lnTo>
                  <a:pt x="397" y="1472"/>
                </a:lnTo>
                <a:close/>
                <a:moveTo>
                  <a:pt x="510" y="1472"/>
                </a:moveTo>
                <a:lnTo>
                  <a:pt x="567" y="1374"/>
                </a:lnTo>
                <a:lnTo>
                  <a:pt x="454" y="1374"/>
                </a:lnTo>
                <a:lnTo>
                  <a:pt x="510" y="1472"/>
                </a:lnTo>
                <a:close/>
                <a:moveTo>
                  <a:pt x="624" y="1472"/>
                </a:moveTo>
                <a:lnTo>
                  <a:pt x="681" y="1374"/>
                </a:lnTo>
                <a:lnTo>
                  <a:pt x="567" y="1374"/>
                </a:lnTo>
                <a:lnTo>
                  <a:pt x="624" y="1472"/>
                </a:lnTo>
                <a:close/>
                <a:moveTo>
                  <a:pt x="737" y="1472"/>
                </a:moveTo>
                <a:lnTo>
                  <a:pt x="794" y="1374"/>
                </a:lnTo>
                <a:lnTo>
                  <a:pt x="681" y="1374"/>
                </a:lnTo>
                <a:lnTo>
                  <a:pt x="737" y="1472"/>
                </a:lnTo>
                <a:close/>
                <a:moveTo>
                  <a:pt x="851" y="1472"/>
                </a:moveTo>
                <a:lnTo>
                  <a:pt x="908" y="1374"/>
                </a:lnTo>
                <a:lnTo>
                  <a:pt x="794" y="1374"/>
                </a:lnTo>
                <a:lnTo>
                  <a:pt x="851" y="1472"/>
                </a:lnTo>
                <a:close/>
                <a:moveTo>
                  <a:pt x="964" y="1472"/>
                </a:moveTo>
                <a:lnTo>
                  <a:pt x="1021" y="1374"/>
                </a:lnTo>
                <a:lnTo>
                  <a:pt x="908" y="1374"/>
                </a:lnTo>
                <a:lnTo>
                  <a:pt x="964" y="1472"/>
                </a:lnTo>
                <a:close/>
                <a:moveTo>
                  <a:pt x="1077" y="1472"/>
                </a:moveTo>
                <a:lnTo>
                  <a:pt x="1134" y="1374"/>
                </a:lnTo>
                <a:lnTo>
                  <a:pt x="1021" y="1374"/>
                </a:lnTo>
                <a:lnTo>
                  <a:pt x="1077" y="1472"/>
                </a:lnTo>
                <a:close/>
                <a:moveTo>
                  <a:pt x="1191" y="1472"/>
                </a:moveTo>
                <a:lnTo>
                  <a:pt x="1247" y="1374"/>
                </a:lnTo>
                <a:lnTo>
                  <a:pt x="1134" y="1374"/>
                </a:lnTo>
                <a:lnTo>
                  <a:pt x="1191" y="1472"/>
                </a:lnTo>
                <a:close/>
                <a:moveTo>
                  <a:pt x="1304" y="1472"/>
                </a:moveTo>
                <a:lnTo>
                  <a:pt x="1361" y="1374"/>
                </a:lnTo>
                <a:lnTo>
                  <a:pt x="1247" y="1374"/>
                </a:lnTo>
                <a:lnTo>
                  <a:pt x="1304" y="1472"/>
                </a:lnTo>
                <a:close/>
                <a:moveTo>
                  <a:pt x="1418" y="1472"/>
                </a:moveTo>
                <a:lnTo>
                  <a:pt x="1474" y="1374"/>
                </a:lnTo>
                <a:lnTo>
                  <a:pt x="1361" y="1374"/>
                </a:lnTo>
                <a:lnTo>
                  <a:pt x="1418" y="1472"/>
                </a:lnTo>
                <a:close/>
                <a:moveTo>
                  <a:pt x="1531" y="1472"/>
                </a:moveTo>
                <a:lnTo>
                  <a:pt x="1587" y="1374"/>
                </a:lnTo>
                <a:lnTo>
                  <a:pt x="1474" y="1374"/>
                </a:lnTo>
                <a:lnTo>
                  <a:pt x="1531" y="1472"/>
                </a:lnTo>
                <a:close/>
                <a:moveTo>
                  <a:pt x="1644" y="1472"/>
                </a:moveTo>
                <a:lnTo>
                  <a:pt x="1701" y="1374"/>
                </a:lnTo>
                <a:lnTo>
                  <a:pt x="1587" y="1374"/>
                </a:lnTo>
                <a:lnTo>
                  <a:pt x="1644" y="1472"/>
                </a:lnTo>
                <a:close/>
                <a:moveTo>
                  <a:pt x="1758" y="1472"/>
                </a:moveTo>
                <a:lnTo>
                  <a:pt x="1814" y="1374"/>
                </a:lnTo>
                <a:lnTo>
                  <a:pt x="1701" y="1374"/>
                </a:lnTo>
                <a:lnTo>
                  <a:pt x="1758" y="1472"/>
                </a:lnTo>
                <a:close/>
                <a:moveTo>
                  <a:pt x="1871" y="1472"/>
                </a:moveTo>
                <a:lnTo>
                  <a:pt x="1928" y="1374"/>
                </a:lnTo>
                <a:lnTo>
                  <a:pt x="1814" y="1374"/>
                </a:lnTo>
                <a:lnTo>
                  <a:pt x="1871" y="1472"/>
                </a:lnTo>
                <a:close/>
                <a:moveTo>
                  <a:pt x="1984" y="1472"/>
                </a:moveTo>
                <a:lnTo>
                  <a:pt x="2041" y="1374"/>
                </a:lnTo>
                <a:lnTo>
                  <a:pt x="1928" y="1374"/>
                </a:lnTo>
                <a:lnTo>
                  <a:pt x="1984" y="1472"/>
                </a:lnTo>
                <a:close/>
                <a:moveTo>
                  <a:pt x="2097" y="1472"/>
                </a:moveTo>
                <a:lnTo>
                  <a:pt x="2154" y="1374"/>
                </a:lnTo>
                <a:lnTo>
                  <a:pt x="2041" y="1374"/>
                </a:lnTo>
                <a:lnTo>
                  <a:pt x="2097" y="1472"/>
                </a:lnTo>
                <a:close/>
                <a:moveTo>
                  <a:pt x="2211" y="1472"/>
                </a:moveTo>
                <a:lnTo>
                  <a:pt x="2268" y="1374"/>
                </a:lnTo>
                <a:lnTo>
                  <a:pt x="2154" y="1374"/>
                </a:lnTo>
                <a:lnTo>
                  <a:pt x="2211" y="1472"/>
                </a:lnTo>
                <a:close/>
                <a:moveTo>
                  <a:pt x="2324" y="1472"/>
                </a:moveTo>
                <a:lnTo>
                  <a:pt x="2381" y="1374"/>
                </a:lnTo>
                <a:lnTo>
                  <a:pt x="2268" y="1374"/>
                </a:lnTo>
                <a:lnTo>
                  <a:pt x="2324" y="1472"/>
                </a:lnTo>
                <a:close/>
                <a:moveTo>
                  <a:pt x="2438" y="1472"/>
                </a:moveTo>
                <a:lnTo>
                  <a:pt x="2495" y="1374"/>
                </a:lnTo>
                <a:lnTo>
                  <a:pt x="2381" y="1374"/>
                </a:lnTo>
                <a:lnTo>
                  <a:pt x="2438" y="1472"/>
                </a:lnTo>
                <a:close/>
                <a:moveTo>
                  <a:pt x="2551" y="1472"/>
                </a:moveTo>
                <a:lnTo>
                  <a:pt x="2607" y="1374"/>
                </a:lnTo>
                <a:lnTo>
                  <a:pt x="2495" y="1374"/>
                </a:lnTo>
                <a:lnTo>
                  <a:pt x="2551" y="1472"/>
                </a:lnTo>
                <a:close/>
                <a:moveTo>
                  <a:pt x="2665" y="1472"/>
                </a:moveTo>
                <a:lnTo>
                  <a:pt x="2721" y="1374"/>
                </a:lnTo>
                <a:lnTo>
                  <a:pt x="2607" y="1374"/>
                </a:lnTo>
                <a:lnTo>
                  <a:pt x="2665" y="1472"/>
                </a:lnTo>
                <a:close/>
                <a:moveTo>
                  <a:pt x="2778" y="1472"/>
                </a:moveTo>
                <a:lnTo>
                  <a:pt x="2834" y="1374"/>
                </a:lnTo>
                <a:lnTo>
                  <a:pt x="2721" y="1374"/>
                </a:lnTo>
                <a:lnTo>
                  <a:pt x="2778" y="1472"/>
                </a:lnTo>
                <a:close/>
                <a:moveTo>
                  <a:pt x="0" y="1472"/>
                </a:moveTo>
                <a:lnTo>
                  <a:pt x="114" y="1472"/>
                </a:lnTo>
                <a:lnTo>
                  <a:pt x="57" y="1570"/>
                </a:lnTo>
                <a:lnTo>
                  <a:pt x="0" y="1472"/>
                </a:lnTo>
                <a:close/>
                <a:moveTo>
                  <a:pt x="171" y="1570"/>
                </a:moveTo>
                <a:lnTo>
                  <a:pt x="227" y="1472"/>
                </a:lnTo>
                <a:lnTo>
                  <a:pt x="114" y="1472"/>
                </a:lnTo>
                <a:lnTo>
                  <a:pt x="171" y="1570"/>
                </a:lnTo>
                <a:close/>
                <a:moveTo>
                  <a:pt x="284" y="1570"/>
                </a:moveTo>
                <a:lnTo>
                  <a:pt x="340" y="1472"/>
                </a:lnTo>
                <a:lnTo>
                  <a:pt x="227" y="1472"/>
                </a:lnTo>
                <a:lnTo>
                  <a:pt x="284" y="1570"/>
                </a:lnTo>
                <a:close/>
                <a:moveTo>
                  <a:pt x="397" y="1570"/>
                </a:moveTo>
                <a:lnTo>
                  <a:pt x="454" y="1472"/>
                </a:lnTo>
                <a:lnTo>
                  <a:pt x="340" y="1472"/>
                </a:lnTo>
                <a:lnTo>
                  <a:pt x="397" y="1570"/>
                </a:lnTo>
                <a:close/>
                <a:moveTo>
                  <a:pt x="510" y="1570"/>
                </a:moveTo>
                <a:lnTo>
                  <a:pt x="567" y="1472"/>
                </a:lnTo>
                <a:lnTo>
                  <a:pt x="454" y="1472"/>
                </a:lnTo>
                <a:lnTo>
                  <a:pt x="510" y="1570"/>
                </a:lnTo>
                <a:close/>
                <a:moveTo>
                  <a:pt x="624" y="1570"/>
                </a:moveTo>
                <a:lnTo>
                  <a:pt x="681" y="1472"/>
                </a:lnTo>
                <a:lnTo>
                  <a:pt x="567" y="1472"/>
                </a:lnTo>
                <a:lnTo>
                  <a:pt x="624" y="1570"/>
                </a:lnTo>
                <a:close/>
                <a:moveTo>
                  <a:pt x="737" y="1570"/>
                </a:moveTo>
                <a:lnTo>
                  <a:pt x="794" y="1472"/>
                </a:lnTo>
                <a:lnTo>
                  <a:pt x="681" y="1472"/>
                </a:lnTo>
                <a:lnTo>
                  <a:pt x="737" y="1570"/>
                </a:lnTo>
                <a:close/>
                <a:moveTo>
                  <a:pt x="851" y="1570"/>
                </a:moveTo>
                <a:lnTo>
                  <a:pt x="908" y="1472"/>
                </a:lnTo>
                <a:lnTo>
                  <a:pt x="794" y="1472"/>
                </a:lnTo>
                <a:lnTo>
                  <a:pt x="851" y="1570"/>
                </a:lnTo>
                <a:close/>
                <a:moveTo>
                  <a:pt x="964" y="1570"/>
                </a:moveTo>
                <a:lnTo>
                  <a:pt x="1021" y="1472"/>
                </a:lnTo>
                <a:lnTo>
                  <a:pt x="908" y="1472"/>
                </a:lnTo>
                <a:lnTo>
                  <a:pt x="964" y="1570"/>
                </a:lnTo>
                <a:close/>
                <a:moveTo>
                  <a:pt x="1077" y="1570"/>
                </a:moveTo>
                <a:lnTo>
                  <a:pt x="1134" y="1472"/>
                </a:lnTo>
                <a:lnTo>
                  <a:pt x="1021" y="1472"/>
                </a:lnTo>
                <a:lnTo>
                  <a:pt x="1077" y="1570"/>
                </a:lnTo>
                <a:close/>
                <a:moveTo>
                  <a:pt x="1191" y="1570"/>
                </a:moveTo>
                <a:lnTo>
                  <a:pt x="1247" y="1472"/>
                </a:lnTo>
                <a:lnTo>
                  <a:pt x="1134" y="1472"/>
                </a:lnTo>
                <a:lnTo>
                  <a:pt x="1191" y="1570"/>
                </a:lnTo>
                <a:close/>
                <a:moveTo>
                  <a:pt x="1304" y="1570"/>
                </a:moveTo>
                <a:lnTo>
                  <a:pt x="1361" y="1472"/>
                </a:lnTo>
                <a:lnTo>
                  <a:pt x="1247" y="1472"/>
                </a:lnTo>
                <a:lnTo>
                  <a:pt x="1304" y="1570"/>
                </a:lnTo>
                <a:close/>
                <a:moveTo>
                  <a:pt x="1418" y="1570"/>
                </a:moveTo>
                <a:lnTo>
                  <a:pt x="1474" y="1472"/>
                </a:lnTo>
                <a:lnTo>
                  <a:pt x="1361" y="1472"/>
                </a:lnTo>
                <a:lnTo>
                  <a:pt x="1418" y="1570"/>
                </a:lnTo>
                <a:close/>
                <a:moveTo>
                  <a:pt x="1531" y="1570"/>
                </a:moveTo>
                <a:lnTo>
                  <a:pt x="1587" y="1472"/>
                </a:lnTo>
                <a:lnTo>
                  <a:pt x="1474" y="1472"/>
                </a:lnTo>
                <a:lnTo>
                  <a:pt x="1531" y="1570"/>
                </a:lnTo>
                <a:close/>
                <a:moveTo>
                  <a:pt x="1644" y="1570"/>
                </a:moveTo>
                <a:lnTo>
                  <a:pt x="1701" y="1472"/>
                </a:lnTo>
                <a:lnTo>
                  <a:pt x="1587" y="1472"/>
                </a:lnTo>
                <a:lnTo>
                  <a:pt x="1644" y="1570"/>
                </a:lnTo>
                <a:close/>
                <a:moveTo>
                  <a:pt x="1758" y="1570"/>
                </a:moveTo>
                <a:lnTo>
                  <a:pt x="1814" y="1472"/>
                </a:lnTo>
                <a:lnTo>
                  <a:pt x="1701" y="1472"/>
                </a:lnTo>
                <a:lnTo>
                  <a:pt x="1758" y="1570"/>
                </a:lnTo>
                <a:close/>
                <a:moveTo>
                  <a:pt x="1871" y="1570"/>
                </a:moveTo>
                <a:lnTo>
                  <a:pt x="1928" y="1472"/>
                </a:lnTo>
                <a:lnTo>
                  <a:pt x="1814" y="1472"/>
                </a:lnTo>
                <a:lnTo>
                  <a:pt x="1871" y="1570"/>
                </a:lnTo>
                <a:close/>
                <a:moveTo>
                  <a:pt x="1984" y="1570"/>
                </a:moveTo>
                <a:lnTo>
                  <a:pt x="2041" y="1472"/>
                </a:lnTo>
                <a:lnTo>
                  <a:pt x="1928" y="1472"/>
                </a:lnTo>
                <a:lnTo>
                  <a:pt x="1984" y="1570"/>
                </a:lnTo>
                <a:close/>
                <a:moveTo>
                  <a:pt x="2097" y="1570"/>
                </a:moveTo>
                <a:lnTo>
                  <a:pt x="2154" y="1472"/>
                </a:lnTo>
                <a:lnTo>
                  <a:pt x="2041" y="1472"/>
                </a:lnTo>
                <a:lnTo>
                  <a:pt x="2097" y="1570"/>
                </a:lnTo>
                <a:close/>
                <a:moveTo>
                  <a:pt x="2211" y="1570"/>
                </a:moveTo>
                <a:lnTo>
                  <a:pt x="2268" y="1472"/>
                </a:lnTo>
                <a:lnTo>
                  <a:pt x="2154" y="1472"/>
                </a:lnTo>
                <a:lnTo>
                  <a:pt x="2211" y="1570"/>
                </a:lnTo>
                <a:close/>
                <a:moveTo>
                  <a:pt x="2324" y="1570"/>
                </a:moveTo>
                <a:lnTo>
                  <a:pt x="2381" y="1472"/>
                </a:lnTo>
                <a:lnTo>
                  <a:pt x="2268" y="1472"/>
                </a:lnTo>
                <a:lnTo>
                  <a:pt x="2324" y="1570"/>
                </a:lnTo>
                <a:close/>
                <a:moveTo>
                  <a:pt x="2438" y="1570"/>
                </a:moveTo>
                <a:lnTo>
                  <a:pt x="2495" y="1472"/>
                </a:lnTo>
                <a:lnTo>
                  <a:pt x="2381" y="1472"/>
                </a:lnTo>
                <a:lnTo>
                  <a:pt x="2438" y="1570"/>
                </a:lnTo>
                <a:close/>
                <a:moveTo>
                  <a:pt x="2551" y="1570"/>
                </a:moveTo>
                <a:lnTo>
                  <a:pt x="2607" y="1472"/>
                </a:lnTo>
                <a:lnTo>
                  <a:pt x="2495" y="1472"/>
                </a:lnTo>
                <a:lnTo>
                  <a:pt x="2551" y="1570"/>
                </a:lnTo>
                <a:close/>
                <a:moveTo>
                  <a:pt x="2665" y="1570"/>
                </a:moveTo>
                <a:lnTo>
                  <a:pt x="2721" y="1472"/>
                </a:lnTo>
                <a:lnTo>
                  <a:pt x="2607" y="1472"/>
                </a:lnTo>
                <a:lnTo>
                  <a:pt x="2665" y="1570"/>
                </a:lnTo>
                <a:close/>
                <a:moveTo>
                  <a:pt x="2778" y="1570"/>
                </a:moveTo>
                <a:lnTo>
                  <a:pt x="2834" y="1472"/>
                </a:lnTo>
                <a:lnTo>
                  <a:pt x="2721" y="1472"/>
                </a:lnTo>
                <a:lnTo>
                  <a:pt x="2778" y="1570"/>
                </a:lnTo>
                <a:close/>
                <a:moveTo>
                  <a:pt x="0" y="1570"/>
                </a:moveTo>
                <a:lnTo>
                  <a:pt x="114" y="1570"/>
                </a:lnTo>
                <a:lnTo>
                  <a:pt x="57" y="1668"/>
                </a:lnTo>
                <a:lnTo>
                  <a:pt x="0" y="1570"/>
                </a:lnTo>
                <a:close/>
                <a:moveTo>
                  <a:pt x="171" y="1668"/>
                </a:moveTo>
                <a:lnTo>
                  <a:pt x="227" y="1570"/>
                </a:lnTo>
                <a:lnTo>
                  <a:pt x="114" y="1570"/>
                </a:lnTo>
                <a:lnTo>
                  <a:pt x="171" y="1668"/>
                </a:lnTo>
                <a:close/>
                <a:moveTo>
                  <a:pt x="284" y="1668"/>
                </a:moveTo>
                <a:lnTo>
                  <a:pt x="340" y="1570"/>
                </a:lnTo>
                <a:lnTo>
                  <a:pt x="227" y="1570"/>
                </a:lnTo>
                <a:lnTo>
                  <a:pt x="284" y="1668"/>
                </a:lnTo>
                <a:close/>
                <a:moveTo>
                  <a:pt x="397" y="1668"/>
                </a:moveTo>
                <a:lnTo>
                  <a:pt x="454" y="1570"/>
                </a:lnTo>
                <a:lnTo>
                  <a:pt x="340" y="1570"/>
                </a:lnTo>
                <a:lnTo>
                  <a:pt x="397" y="1668"/>
                </a:lnTo>
                <a:close/>
                <a:moveTo>
                  <a:pt x="510" y="1668"/>
                </a:moveTo>
                <a:lnTo>
                  <a:pt x="567" y="1570"/>
                </a:lnTo>
                <a:lnTo>
                  <a:pt x="454" y="1570"/>
                </a:lnTo>
                <a:lnTo>
                  <a:pt x="510" y="1668"/>
                </a:lnTo>
                <a:close/>
                <a:moveTo>
                  <a:pt x="624" y="1668"/>
                </a:moveTo>
                <a:lnTo>
                  <a:pt x="681" y="1570"/>
                </a:lnTo>
                <a:lnTo>
                  <a:pt x="567" y="1570"/>
                </a:lnTo>
                <a:lnTo>
                  <a:pt x="624" y="1668"/>
                </a:lnTo>
                <a:close/>
                <a:moveTo>
                  <a:pt x="737" y="1668"/>
                </a:moveTo>
                <a:lnTo>
                  <a:pt x="794" y="1570"/>
                </a:lnTo>
                <a:lnTo>
                  <a:pt x="681" y="1570"/>
                </a:lnTo>
                <a:lnTo>
                  <a:pt x="737" y="1668"/>
                </a:lnTo>
                <a:close/>
                <a:moveTo>
                  <a:pt x="851" y="1668"/>
                </a:moveTo>
                <a:lnTo>
                  <a:pt x="908" y="1570"/>
                </a:lnTo>
                <a:lnTo>
                  <a:pt x="794" y="1570"/>
                </a:lnTo>
                <a:lnTo>
                  <a:pt x="851" y="1668"/>
                </a:lnTo>
                <a:close/>
                <a:moveTo>
                  <a:pt x="964" y="1668"/>
                </a:moveTo>
                <a:lnTo>
                  <a:pt x="1021" y="1570"/>
                </a:lnTo>
                <a:lnTo>
                  <a:pt x="908" y="1570"/>
                </a:lnTo>
                <a:lnTo>
                  <a:pt x="964" y="1668"/>
                </a:lnTo>
                <a:close/>
                <a:moveTo>
                  <a:pt x="1077" y="1668"/>
                </a:moveTo>
                <a:lnTo>
                  <a:pt x="1134" y="1570"/>
                </a:lnTo>
                <a:lnTo>
                  <a:pt x="1021" y="1570"/>
                </a:lnTo>
                <a:lnTo>
                  <a:pt x="1077" y="1668"/>
                </a:lnTo>
                <a:close/>
                <a:moveTo>
                  <a:pt x="1191" y="1668"/>
                </a:moveTo>
                <a:lnTo>
                  <a:pt x="1247" y="1570"/>
                </a:lnTo>
                <a:lnTo>
                  <a:pt x="1134" y="1570"/>
                </a:lnTo>
                <a:lnTo>
                  <a:pt x="1191" y="1668"/>
                </a:lnTo>
                <a:close/>
                <a:moveTo>
                  <a:pt x="1304" y="1668"/>
                </a:moveTo>
                <a:lnTo>
                  <a:pt x="1361" y="1570"/>
                </a:lnTo>
                <a:lnTo>
                  <a:pt x="1247" y="1570"/>
                </a:lnTo>
                <a:lnTo>
                  <a:pt x="1304" y="1668"/>
                </a:lnTo>
                <a:close/>
                <a:moveTo>
                  <a:pt x="1418" y="1668"/>
                </a:moveTo>
                <a:lnTo>
                  <a:pt x="1474" y="1570"/>
                </a:lnTo>
                <a:lnTo>
                  <a:pt x="1361" y="1570"/>
                </a:lnTo>
                <a:lnTo>
                  <a:pt x="1418" y="1668"/>
                </a:lnTo>
                <a:close/>
                <a:moveTo>
                  <a:pt x="1531" y="1668"/>
                </a:moveTo>
                <a:lnTo>
                  <a:pt x="1587" y="1570"/>
                </a:lnTo>
                <a:lnTo>
                  <a:pt x="1474" y="1570"/>
                </a:lnTo>
                <a:lnTo>
                  <a:pt x="1531" y="1668"/>
                </a:lnTo>
                <a:close/>
                <a:moveTo>
                  <a:pt x="1644" y="1668"/>
                </a:moveTo>
                <a:lnTo>
                  <a:pt x="1701" y="1570"/>
                </a:lnTo>
                <a:lnTo>
                  <a:pt x="1587" y="1570"/>
                </a:lnTo>
                <a:lnTo>
                  <a:pt x="1644" y="1668"/>
                </a:lnTo>
                <a:close/>
                <a:moveTo>
                  <a:pt x="1758" y="1668"/>
                </a:moveTo>
                <a:lnTo>
                  <a:pt x="1814" y="1570"/>
                </a:lnTo>
                <a:lnTo>
                  <a:pt x="1701" y="1570"/>
                </a:lnTo>
                <a:lnTo>
                  <a:pt x="1758" y="1668"/>
                </a:lnTo>
                <a:close/>
                <a:moveTo>
                  <a:pt x="1871" y="1668"/>
                </a:moveTo>
                <a:lnTo>
                  <a:pt x="1928" y="1570"/>
                </a:lnTo>
                <a:lnTo>
                  <a:pt x="1814" y="1570"/>
                </a:lnTo>
                <a:lnTo>
                  <a:pt x="1871" y="1668"/>
                </a:lnTo>
                <a:close/>
                <a:moveTo>
                  <a:pt x="1984" y="1668"/>
                </a:moveTo>
                <a:lnTo>
                  <a:pt x="2041" y="1570"/>
                </a:lnTo>
                <a:lnTo>
                  <a:pt x="1928" y="1570"/>
                </a:lnTo>
                <a:lnTo>
                  <a:pt x="1984" y="1668"/>
                </a:lnTo>
                <a:close/>
                <a:moveTo>
                  <a:pt x="2097" y="1668"/>
                </a:moveTo>
                <a:lnTo>
                  <a:pt x="2154" y="1570"/>
                </a:lnTo>
                <a:lnTo>
                  <a:pt x="2041" y="1570"/>
                </a:lnTo>
                <a:lnTo>
                  <a:pt x="2097" y="1668"/>
                </a:lnTo>
                <a:close/>
                <a:moveTo>
                  <a:pt x="2211" y="1668"/>
                </a:moveTo>
                <a:lnTo>
                  <a:pt x="2268" y="1570"/>
                </a:lnTo>
                <a:lnTo>
                  <a:pt x="2154" y="1570"/>
                </a:lnTo>
                <a:lnTo>
                  <a:pt x="2211" y="1668"/>
                </a:lnTo>
                <a:close/>
                <a:moveTo>
                  <a:pt x="2324" y="1668"/>
                </a:moveTo>
                <a:lnTo>
                  <a:pt x="2381" y="1570"/>
                </a:lnTo>
                <a:lnTo>
                  <a:pt x="2268" y="1570"/>
                </a:lnTo>
                <a:lnTo>
                  <a:pt x="2324" y="1668"/>
                </a:lnTo>
                <a:close/>
                <a:moveTo>
                  <a:pt x="2438" y="1668"/>
                </a:moveTo>
                <a:lnTo>
                  <a:pt x="2495" y="1570"/>
                </a:lnTo>
                <a:lnTo>
                  <a:pt x="2381" y="1570"/>
                </a:lnTo>
                <a:lnTo>
                  <a:pt x="2438" y="1668"/>
                </a:lnTo>
                <a:close/>
                <a:moveTo>
                  <a:pt x="2551" y="1668"/>
                </a:moveTo>
                <a:lnTo>
                  <a:pt x="2607" y="1570"/>
                </a:lnTo>
                <a:lnTo>
                  <a:pt x="2495" y="1570"/>
                </a:lnTo>
                <a:lnTo>
                  <a:pt x="2551" y="1668"/>
                </a:lnTo>
                <a:close/>
                <a:moveTo>
                  <a:pt x="2665" y="1668"/>
                </a:moveTo>
                <a:lnTo>
                  <a:pt x="2721" y="1570"/>
                </a:lnTo>
                <a:lnTo>
                  <a:pt x="2607" y="1570"/>
                </a:lnTo>
                <a:lnTo>
                  <a:pt x="2665" y="1668"/>
                </a:lnTo>
                <a:close/>
                <a:moveTo>
                  <a:pt x="2778" y="1668"/>
                </a:moveTo>
                <a:lnTo>
                  <a:pt x="2834" y="1570"/>
                </a:lnTo>
                <a:lnTo>
                  <a:pt x="2721" y="1570"/>
                </a:lnTo>
                <a:lnTo>
                  <a:pt x="2778" y="1668"/>
                </a:lnTo>
                <a:close/>
                <a:moveTo>
                  <a:pt x="0" y="1668"/>
                </a:moveTo>
                <a:lnTo>
                  <a:pt x="114" y="1668"/>
                </a:lnTo>
                <a:lnTo>
                  <a:pt x="57" y="1767"/>
                </a:lnTo>
                <a:lnTo>
                  <a:pt x="0" y="1668"/>
                </a:lnTo>
                <a:close/>
                <a:moveTo>
                  <a:pt x="171" y="1767"/>
                </a:moveTo>
                <a:lnTo>
                  <a:pt x="227" y="1668"/>
                </a:lnTo>
                <a:lnTo>
                  <a:pt x="114" y="1668"/>
                </a:lnTo>
                <a:lnTo>
                  <a:pt x="171" y="1767"/>
                </a:lnTo>
                <a:close/>
                <a:moveTo>
                  <a:pt x="284" y="1767"/>
                </a:moveTo>
                <a:lnTo>
                  <a:pt x="340" y="1668"/>
                </a:lnTo>
                <a:lnTo>
                  <a:pt x="227" y="1668"/>
                </a:lnTo>
                <a:lnTo>
                  <a:pt x="284" y="1767"/>
                </a:lnTo>
                <a:close/>
                <a:moveTo>
                  <a:pt x="397" y="1767"/>
                </a:moveTo>
                <a:lnTo>
                  <a:pt x="454" y="1668"/>
                </a:lnTo>
                <a:lnTo>
                  <a:pt x="340" y="1668"/>
                </a:lnTo>
                <a:lnTo>
                  <a:pt x="397" y="1767"/>
                </a:lnTo>
                <a:close/>
                <a:moveTo>
                  <a:pt x="510" y="1767"/>
                </a:moveTo>
                <a:lnTo>
                  <a:pt x="567" y="1668"/>
                </a:lnTo>
                <a:lnTo>
                  <a:pt x="454" y="1668"/>
                </a:lnTo>
                <a:lnTo>
                  <a:pt x="510" y="1767"/>
                </a:lnTo>
                <a:close/>
                <a:moveTo>
                  <a:pt x="624" y="1767"/>
                </a:moveTo>
                <a:lnTo>
                  <a:pt x="681" y="1668"/>
                </a:lnTo>
                <a:lnTo>
                  <a:pt x="567" y="1668"/>
                </a:lnTo>
                <a:lnTo>
                  <a:pt x="624" y="1767"/>
                </a:lnTo>
                <a:close/>
                <a:moveTo>
                  <a:pt x="737" y="1767"/>
                </a:moveTo>
                <a:lnTo>
                  <a:pt x="794" y="1668"/>
                </a:lnTo>
                <a:lnTo>
                  <a:pt x="681" y="1668"/>
                </a:lnTo>
                <a:lnTo>
                  <a:pt x="737" y="1767"/>
                </a:lnTo>
                <a:close/>
                <a:moveTo>
                  <a:pt x="851" y="1767"/>
                </a:moveTo>
                <a:lnTo>
                  <a:pt x="908" y="1668"/>
                </a:lnTo>
                <a:lnTo>
                  <a:pt x="794" y="1668"/>
                </a:lnTo>
                <a:lnTo>
                  <a:pt x="851" y="1767"/>
                </a:lnTo>
                <a:close/>
                <a:moveTo>
                  <a:pt x="964" y="1767"/>
                </a:moveTo>
                <a:lnTo>
                  <a:pt x="1021" y="1668"/>
                </a:lnTo>
                <a:lnTo>
                  <a:pt x="908" y="1668"/>
                </a:lnTo>
                <a:lnTo>
                  <a:pt x="964" y="1767"/>
                </a:lnTo>
                <a:close/>
                <a:moveTo>
                  <a:pt x="1077" y="1767"/>
                </a:moveTo>
                <a:lnTo>
                  <a:pt x="1134" y="1668"/>
                </a:lnTo>
                <a:lnTo>
                  <a:pt x="1021" y="1668"/>
                </a:lnTo>
                <a:lnTo>
                  <a:pt x="1077" y="1767"/>
                </a:lnTo>
                <a:close/>
                <a:moveTo>
                  <a:pt x="1191" y="1767"/>
                </a:moveTo>
                <a:lnTo>
                  <a:pt x="1247" y="1668"/>
                </a:lnTo>
                <a:lnTo>
                  <a:pt x="1134" y="1668"/>
                </a:lnTo>
                <a:lnTo>
                  <a:pt x="1191" y="1767"/>
                </a:lnTo>
                <a:close/>
                <a:moveTo>
                  <a:pt x="1304" y="1767"/>
                </a:moveTo>
                <a:lnTo>
                  <a:pt x="1361" y="1668"/>
                </a:lnTo>
                <a:lnTo>
                  <a:pt x="1247" y="1668"/>
                </a:lnTo>
                <a:lnTo>
                  <a:pt x="1304" y="1767"/>
                </a:lnTo>
                <a:close/>
                <a:moveTo>
                  <a:pt x="1418" y="1767"/>
                </a:moveTo>
                <a:lnTo>
                  <a:pt x="1474" y="1668"/>
                </a:lnTo>
                <a:lnTo>
                  <a:pt x="1361" y="1668"/>
                </a:lnTo>
                <a:lnTo>
                  <a:pt x="1418" y="1767"/>
                </a:lnTo>
                <a:close/>
                <a:moveTo>
                  <a:pt x="1531" y="1767"/>
                </a:moveTo>
                <a:lnTo>
                  <a:pt x="1587" y="1668"/>
                </a:lnTo>
                <a:lnTo>
                  <a:pt x="1474" y="1668"/>
                </a:lnTo>
                <a:lnTo>
                  <a:pt x="1531" y="1767"/>
                </a:lnTo>
                <a:close/>
                <a:moveTo>
                  <a:pt x="1644" y="1767"/>
                </a:moveTo>
                <a:lnTo>
                  <a:pt x="1701" y="1668"/>
                </a:lnTo>
                <a:lnTo>
                  <a:pt x="1587" y="1668"/>
                </a:lnTo>
                <a:lnTo>
                  <a:pt x="1644" y="1767"/>
                </a:lnTo>
                <a:close/>
                <a:moveTo>
                  <a:pt x="1758" y="1767"/>
                </a:moveTo>
                <a:lnTo>
                  <a:pt x="1814" y="1668"/>
                </a:lnTo>
                <a:lnTo>
                  <a:pt x="1701" y="1668"/>
                </a:lnTo>
                <a:lnTo>
                  <a:pt x="1758" y="1767"/>
                </a:lnTo>
                <a:close/>
                <a:moveTo>
                  <a:pt x="1871" y="1767"/>
                </a:moveTo>
                <a:lnTo>
                  <a:pt x="1928" y="1668"/>
                </a:lnTo>
                <a:lnTo>
                  <a:pt x="1814" y="1668"/>
                </a:lnTo>
                <a:lnTo>
                  <a:pt x="1871" y="1767"/>
                </a:lnTo>
                <a:close/>
                <a:moveTo>
                  <a:pt x="1984" y="1767"/>
                </a:moveTo>
                <a:lnTo>
                  <a:pt x="2041" y="1668"/>
                </a:lnTo>
                <a:lnTo>
                  <a:pt x="1928" y="1668"/>
                </a:lnTo>
                <a:lnTo>
                  <a:pt x="1984" y="1767"/>
                </a:lnTo>
                <a:close/>
                <a:moveTo>
                  <a:pt x="2097" y="1767"/>
                </a:moveTo>
                <a:lnTo>
                  <a:pt x="2154" y="1668"/>
                </a:lnTo>
                <a:lnTo>
                  <a:pt x="2041" y="1668"/>
                </a:lnTo>
                <a:lnTo>
                  <a:pt x="2097" y="1767"/>
                </a:lnTo>
                <a:close/>
                <a:moveTo>
                  <a:pt x="2211" y="1767"/>
                </a:moveTo>
                <a:lnTo>
                  <a:pt x="2268" y="1668"/>
                </a:lnTo>
                <a:lnTo>
                  <a:pt x="2154" y="1668"/>
                </a:lnTo>
                <a:lnTo>
                  <a:pt x="2211" y="1767"/>
                </a:lnTo>
                <a:close/>
                <a:moveTo>
                  <a:pt x="2324" y="1767"/>
                </a:moveTo>
                <a:lnTo>
                  <a:pt x="2381" y="1668"/>
                </a:lnTo>
                <a:lnTo>
                  <a:pt x="2268" y="1668"/>
                </a:lnTo>
                <a:lnTo>
                  <a:pt x="2324" y="1767"/>
                </a:lnTo>
                <a:close/>
                <a:moveTo>
                  <a:pt x="2438" y="1767"/>
                </a:moveTo>
                <a:lnTo>
                  <a:pt x="2495" y="1668"/>
                </a:lnTo>
                <a:lnTo>
                  <a:pt x="2381" y="1668"/>
                </a:lnTo>
                <a:lnTo>
                  <a:pt x="2438" y="1767"/>
                </a:lnTo>
                <a:close/>
                <a:moveTo>
                  <a:pt x="2551" y="1767"/>
                </a:moveTo>
                <a:lnTo>
                  <a:pt x="2607" y="1668"/>
                </a:lnTo>
                <a:lnTo>
                  <a:pt x="2495" y="1668"/>
                </a:lnTo>
                <a:lnTo>
                  <a:pt x="2551" y="1767"/>
                </a:lnTo>
                <a:close/>
                <a:moveTo>
                  <a:pt x="2665" y="1767"/>
                </a:moveTo>
                <a:lnTo>
                  <a:pt x="2721" y="1668"/>
                </a:lnTo>
                <a:lnTo>
                  <a:pt x="2607" y="1668"/>
                </a:lnTo>
                <a:lnTo>
                  <a:pt x="2665" y="1767"/>
                </a:lnTo>
                <a:close/>
                <a:moveTo>
                  <a:pt x="2778" y="1767"/>
                </a:moveTo>
                <a:lnTo>
                  <a:pt x="2834" y="1668"/>
                </a:lnTo>
                <a:lnTo>
                  <a:pt x="2721" y="1668"/>
                </a:lnTo>
                <a:lnTo>
                  <a:pt x="2778" y="1767"/>
                </a:lnTo>
                <a:close/>
                <a:moveTo>
                  <a:pt x="0" y="1767"/>
                </a:moveTo>
                <a:lnTo>
                  <a:pt x="114" y="1767"/>
                </a:lnTo>
                <a:lnTo>
                  <a:pt x="57" y="1865"/>
                </a:lnTo>
                <a:lnTo>
                  <a:pt x="0" y="1767"/>
                </a:lnTo>
                <a:close/>
                <a:moveTo>
                  <a:pt x="171" y="1865"/>
                </a:moveTo>
                <a:lnTo>
                  <a:pt x="227" y="1767"/>
                </a:lnTo>
                <a:lnTo>
                  <a:pt x="114" y="1767"/>
                </a:lnTo>
                <a:lnTo>
                  <a:pt x="171" y="1865"/>
                </a:lnTo>
                <a:close/>
                <a:moveTo>
                  <a:pt x="284" y="1865"/>
                </a:moveTo>
                <a:lnTo>
                  <a:pt x="340" y="1767"/>
                </a:lnTo>
                <a:lnTo>
                  <a:pt x="227" y="1767"/>
                </a:lnTo>
                <a:lnTo>
                  <a:pt x="284" y="1865"/>
                </a:lnTo>
                <a:close/>
                <a:moveTo>
                  <a:pt x="397" y="1865"/>
                </a:moveTo>
                <a:lnTo>
                  <a:pt x="454" y="1767"/>
                </a:lnTo>
                <a:lnTo>
                  <a:pt x="340" y="1767"/>
                </a:lnTo>
                <a:lnTo>
                  <a:pt x="397" y="1865"/>
                </a:lnTo>
                <a:close/>
                <a:moveTo>
                  <a:pt x="510" y="1865"/>
                </a:moveTo>
                <a:lnTo>
                  <a:pt x="567" y="1767"/>
                </a:lnTo>
                <a:lnTo>
                  <a:pt x="454" y="1767"/>
                </a:lnTo>
                <a:lnTo>
                  <a:pt x="510" y="1865"/>
                </a:lnTo>
                <a:close/>
                <a:moveTo>
                  <a:pt x="624" y="1865"/>
                </a:moveTo>
                <a:lnTo>
                  <a:pt x="681" y="1767"/>
                </a:lnTo>
                <a:lnTo>
                  <a:pt x="567" y="1767"/>
                </a:lnTo>
                <a:lnTo>
                  <a:pt x="624" y="1865"/>
                </a:lnTo>
                <a:close/>
                <a:moveTo>
                  <a:pt x="737" y="1865"/>
                </a:moveTo>
                <a:lnTo>
                  <a:pt x="794" y="1767"/>
                </a:lnTo>
                <a:lnTo>
                  <a:pt x="681" y="1767"/>
                </a:lnTo>
                <a:lnTo>
                  <a:pt x="737" y="1865"/>
                </a:lnTo>
                <a:close/>
                <a:moveTo>
                  <a:pt x="851" y="1865"/>
                </a:moveTo>
                <a:lnTo>
                  <a:pt x="908" y="1767"/>
                </a:lnTo>
                <a:lnTo>
                  <a:pt x="794" y="1767"/>
                </a:lnTo>
                <a:lnTo>
                  <a:pt x="851" y="1865"/>
                </a:lnTo>
                <a:close/>
                <a:moveTo>
                  <a:pt x="964" y="1865"/>
                </a:moveTo>
                <a:lnTo>
                  <a:pt x="1021" y="1767"/>
                </a:lnTo>
                <a:lnTo>
                  <a:pt x="908" y="1767"/>
                </a:lnTo>
                <a:lnTo>
                  <a:pt x="964" y="1865"/>
                </a:lnTo>
                <a:close/>
                <a:moveTo>
                  <a:pt x="1077" y="1865"/>
                </a:moveTo>
                <a:lnTo>
                  <a:pt x="1134" y="1767"/>
                </a:lnTo>
                <a:lnTo>
                  <a:pt x="1021" y="1767"/>
                </a:lnTo>
                <a:lnTo>
                  <a:pt x="1077" y="1865"/>
                </a:lnTo>
                <a:close/>
                <a:moveTo>
                  <a:pt x="1191" y="1865"/>
                </a:moveTo>
                <a:lnTo>
                  <a:pt x="1247" y="1767"/>
                </a:lnTo>
                <a:lnTo>
                  <a:pt x="1134" y="1767"/>
                </a:lnTo>
                <a:lnTo>
                  <a:pt x="1191" y="1865"/>
                </a:lnTo>
                <a:close/>
                <a:moveTo>
                  <a:pt x="1304" y="1865"/>
                </a:moveTo>
                <a:lnTo>
                  <a:pt x="1361" y="1767"/>
                </a:lnTo>
                <a:lnTo>
                  <a:pt x="1247" y="1767"/>
                </a:lnTo>
                <a:lnTo>
                  <a:pt x="1304" y="1865"/>
                </a:lnTo>
                <a:close/>
                <a:moveTo>
                  <a:pt x="1418" y="1865"/>
                </a:moveTo>
                <a:lnTo>
                  <a:pt x="1474" y="1767"/>
                </a:lnTo>
                <a:lnTo>
                  <a:pt x="1361" y="1767"/>
                </a:lnTo>
                <a:lnTo>
                  <a:pt x="1418" y="1865"/>
                </a:lnTo>
                <a:close/>
                <a:moveTo>
                  <a:pt x="1531" y="1865"/>
                </a:moveTo>
                <a:lnTo>
                  <a:pt x="1587" y="1767"/>
                </a:lnTo>
                <a:lnTo>
                  <a:pt x="1474" y="1767"/>
                </a:lnTo>
                <a:lnTo>
                  <a:pt x="1531" y="1865"/>
                </a:lnTo>
                <a:close/>
                <a:moveTo>
                  <a:pt x="1644" y="1865"/>
                </a:moveTo>
                <a:lnTo>
                  <a:pt x="1701" y="1767"/>
                </a:lnTo>
                <a:lnTo>
                  <a:pt x="1587" y="1767"/>
                </a:lnTo>
                <a:lnTo>
                  <a:pt x="1644" y="1865"/>
                </a:lnTo>
                <a:close/>
                <a:moveTo>
                  <a:pt x="1758" y="1865"/>
                </a:moveTo>
                <a:lnTo>
                  <a:pt x="1814" y="1767"/>
                </a:lnTo>
                <a:lnTo>
                  <a:pt x="1701" y="1767"/>
                </a:lnTo>
                <a:lnTo>
                  <a:pt x="1758" y="1865"/>
                </a:lnTo>
                <a:close/>
                <a:moveTo>
                  <a:pt x="1871" y="1865"/>
                </a:moveTo>
                <a:lnTo>
                  <a:pt x="1928" y="1767"/>
                </a:lnTo>
                <a:lnTo>
                  <a:pt x="1814" y="1767"/>
                </a:lnTo>
                <a:lnTo>
                  <a:pt x="1871" y="1865"/>
                </a:lnTo>
                <a:close/>
                <a:moveTo>
                  <a:pt x="1984" y="1865"/>
                </a:moveTo>
                <a:lnTo>
                  <a:pt x="2041" y="1767"/>
                </a:lnTo>
                <a:lnTo>
                  <a:pt x="1928" y="1767"/>
                </a:lnTo>
                <a:lnTo>
                  <a:pt x="1984" y="1865"/>
                </a:lnTo>
                <a:close/>
                <a:moveTo>
                  <a:pt x="2097" y="1865"/>
                </a:moveTo>
                <a:lnTo>
                  <a:pt x="2154" y="1767"/>
                </a:lnTo>
                <a:lnTo>
                  <a:pt x="2041" y="1767"/>
                </a:lnTo>
                <a:lnTo>
                  <a:pt x="2097" y="1865"/>
                </a:lnTo>
                <a:close/>
                <a:moveTo>
                  <a:pt x="2211" y="1865"/>
                </a:moveTo>
                <a:lnTo>
                  <a:pt x="2268" y="1767"/>
                </a:lnTo>
                <a:lnTo>
                  <a:pt x="2154" y="1767"/>
                </a:lnTo>
                <a:lnTo>
                  <a:pt x="2211" y="1865"/>
                </a:lnTo>
                <a:close/>
                <a:moveTo>
                  <a:pt x="2324" y="1865"/>
                </a:moveTo>
                <a:lnTo>
                  <a:pt x="2381" y="1767"/>
                </a:lnTo>
                <a:lnTo>
                  <a:pt x="2268" y="1767"/>
                </a:lnTo>
                <a:lnTo>
                  <a:pt x="2324" y="1865"/>
                </a:lnTo>
                <a:close/>
                <a:moveTo>
                  <a:pt x="2438" y="1865"/>
                </a:moveTo>
                <a:lnTo>
                  <a:pt x="2495" y="1767"/>
                </a:lnTo>
                <a:lnTo>
                  <a:pt x="2381" y="1767"/>
                </a:lnTo>
                <a:lnTo>
                  <a:pt x="2438" y="1865"/>
                </a:lnTo>
                <a:close/>
                <a:moveTo>
                  <a:pt x="2551" y="1865"/>
                </a:moveTo>
                <a:lnTo>
                  <a:pt x="2607" y="1767"/>
                </a:lnTo>
                <a:lnTo>
                  <a:pt x="2495" y="1767"/>
                </a:lnTo>
                <a:lnTo>
                  <a:pt x="2551" y="1865"/>
                </a:lnTo>
                <a:close/>
                <a:moveTo>
                  <a:pt x="2665" y="1865"/>
                </a:moveTo>
                <a:lnTo>
                  <a:pt x="2721" y="1767"/>
                </a:lnTo>
                <a:lnTo>
                  <a:pt x="2607" y="1767"/>
                </a:lnTo>
                <a:lnTo>
                  <a:pt x="2665" y="1865"/>
                </a:lnTo>
                <a:close/>
                <a:moveTo>
                  <a:pt x="2778" y="1865"/>
                </a:moveTo>
                <a:lnTo>
                  <a:pt x="2834" y="1767"/>
                </a:lnTo>
                <a:lnTo>
                  <a:pt x="2721" y="1767"/>
                </a:lnTo>
                <a:lnTo>
                  <a:pt x="2778" y="1865"/>
                </a:lnTo>
                <a:close/>
                <a:moveTo>
                  <a:pt x="0" y="1865"/>
                </a:moveTo>
                <a:lnTo>
                  <a:pt x="114" y="1865"/>
                </a:lnTo>
                <a:lnTo>
                  <a:pt x="57" y="1963"/>
                </a:lnTo>
                <a:lnTo>
                  <a:pt x="0" y="1865"/>
                </a:lnTo>
                <a:close/>
                <a:moveTo>
                  <a:pt x="171" y="1963"/>
                </a:moveTo>
                <a:lnTo>
                  <a:pt x="227" y="1865"/>
                </a:lnTo>
                <a:lnTo>
                  <a:pt x="114" y="1865"/>
                </a:lnTo>
                <a:lnTo>
                  <a:pt x="171" y="1963"/>
                </a:lnTo>
                <a:close/>
                <a:moveTo>
                  <a:pt x="284" y="1963"/>
                </a:moveTo>
                <a:lnTo>
                  <a:pt x="340" y="1865"/>
                </a:lnTo>
                <a:lnTo>
                  <a:pt x="227" y="1865"/>
                </a:lnTo>
                <a:lnTo>
                  <a:pt x="284" y="1963"/>
                </a:lnTo>
                <a:close/>
                <a:moveTo>
                  <a:pt x="397" y="1963"/>
                </a:moveTo>
                <a:lnTo>
                  <a:pt x="454" y="1865"/>
                </a:lnTo>
                <a:lnTo>
                  <a:pt x="340" y="1865"/>
                </a:lnTo>
                <a:lnTo>
                  <a:pt x="397" y="1963"/>
                </a:lnTo>
                <a:close/>
                <a:moveTo>
                  <a:pt x="510" y="1963"/>
                </a:moveTo>
                <a:lnTo>
                  <a:pt x="567" y="1865"/>
                </a:lnTo>
                <a:lnTo>
                  <a:pt x="454" y="1865"/>
                </a:lnTo>
                <a:lnTo>
                  <a:pt x="510" y="1963"/>
                </a:lnTo>
                <a:close/>
                <a:moveTo>
                  <a:pt x="624" y="1963"/>
                </a:moveTo>
                <a:lnTo>
                  <a:pt x="681" y="1865"/>
                </a:lnTo>
                <a:lnTo>
                  <a:pt x="567" y="1865"/>
                </a:lnTo>
                <a:lnTo>
                  <a:pt x="624" y="1963"/>
                </a:lnTo>
                <a:close/>
                <a:moveTo>
                  <a:pt x="737" y="1963"/>
                </a:moveTo>
                <a:lnTo>
                  <a:pt x="794" y="1865"/>
                </a:lnTo>
                <a:lnTo>
                  <a:pt x="681" y="1865"/>
                </a:lnTo>
                <a:lnTo>
                  <a:pt x="737" y="1963"/>
                </a:lnTo>
                <a:close/>
                <a:moveTo>
                  <a:pt x="851" y="1963"/>
                </a:moveTo>
                <a:lnTo>
                  <a:pt x="908" y="1865"/>
                </a:lnTo>
                <a:lnTo>
                  <a:pt x="794" y="1865"/>
                </a:lnTo>
                <a:lnTo>
                  <a:pt x="851" y="1963"/>
                </a:lnTo>
                <a:close/>
                <a:moveTo>
                  <a:pt x="964" y="1963"/>
                </a:moveTo>
                <a:lnTo>
                  <a:pt x="1021" y="1865"/>
                </a:lnTo>
                <a:lnTo>
                  <a:pt x="908" y="1865"/>
                </a:lnTo>
                <a:lnTo>
                  <a:pt x="964" y="1963"/>
                </a:lnTo>
                <a:close/>
                <a:moveTo>
                  <a:pt x="1077" y="1963"/>
                </a:moveTo>
                <a:lnTo>
                  <a:pt x="1134" y="1865"/>
                </a:lnTo>
                <a:lnTo>
                  <a:pt x="1021" y="1865"/>
                </a:lnTo>
                <a:lnTo>
                  <a:pt x="1077" y="1963"/>
                </a:lnTo>
                <a:close/>
                <a:moveTo>
                  <a:pt x="1191" y="1963"/>
                </a:moveTo>
                <a:lnTo>
                  <a:pt x="1247" y="1865"/>
                </a:lnTo>
                <a:lnTo>
                  <a:pt x="1134" y="1865"/>
                </a:lnTo>
                <a:lnTo>
                  <a:pt x="1191" y="1963"/>
                </a:lnTo>
                <a:close/>
                <a:moveTo>
                  <a:pt x="1304" y="1963"/>
                </a:moveTo>
                <a:lnTo>
                  <a:pt x="1361" y="1865"/>
                </a:lnTo>
                <a:lnTo>
                  <a:pt x="1247" y="1865"/>
                </a:lnTo>
                <a:lnTo>
                  <a:pt x="1304" y="1963"/>
                </a:lnTo>
                <a:close/>
                <a:moveTo>
                  <a:pt x="1418" y="1963"/>
                </a:moveTo>
                <a:lnTo>
                  <a:pt x="1474" y="1865"/>
                </a:lnTo>
                <a:lnTo>
                  <a:pt x="1361" y="1865"/>
                </a:lnTo>
                <a:lnTo>
                  <a:pt x="1418" y="1963"/>
                </a:lnTo>
                <a:close/>
                <a:moveTo>
                  <a:pt x="1531" y="1963"/>
                </a:moveTo>
                <a:lnTo>
                  <a:pt x="1587" y="1865"/>
                </a:lnTo>
                <a:lnTo>
                  <a:pt x="1474" y="1865"/>
                </a:lnTo>
                <a:lnTo>
                  <a:pt x="1531" y="1963"/>
                </a:lnTo>
                <a:close/>
                <a:moveTo>
                  <a:pt x="1644" y="1963"/>
                </a:moveTo>
                <a:lnTo>
                  <a:pt x="1701" y="1865"/>
                </a:lnTo>
                <a:lnTo>
                  <a:pt x="1587" y="1865"/>
                </a:lnTo>
                <a:lnTo>
                  <a:pt x="1644" y="1963"/>
                </a:lnTo>
                <a:close/>
                <a:moveTo>
                  <a:pt x="1758" y="1963"/>
                </a:moveTo>
                <a:lnTo>
                  <a:pt x="1814" y="1865"/>
                </a:lnTo>
                <a:lnTo>
                  <a:pt x="1701" y="1865"/>
                </a:lnTo>
                <a:lnTo>
                  <a:pt x="1758" y="1963"/>
                </a:lnTo>
                <a:close/>
                <a:moveTo>
                  <a:pt x="1871" y="1963"/>
                </a:moveTo>
                <a:lnTo>
                  <a:pt x="1928" y="1865"/>
                </a:lnTo>
                <a:lnTo>
                  <a:pt x="1814" y="1865"/>
                </a:lnTo>
                <a:lnTo>
                  <a:pt x="1871" y="1963"/>
                </a:lnTo>
                <a:close/>
                <a:moveTo>
                  <a:pt x="1984" y="1963"/>
                </a:moveTo>
                <a:lnTo>
                  <a:pt x="2041" y="1865"/>
                </a:lnTo>
                <a:lnTo>
                  <a:pt x="1928" y="1865"/>
                </a:lnTo>
                <a:lnTo>
                  <a:pt x="1984" y="1963"/>
                </a:lnTo>
                <a:close/>
                <a:moveTo>
                  <a:pt x="2097" y="1963"/>
                </a:moveTo>
                <a:lnTo>
                  <a:pt x="2154" y="1865"/>
                </a:lnTo>
                <a:lnTo>
                  <a:pt x="2041" y="1865"/>
                </a:lnTo>
                <a:lnTo>
                  <a:pt x="2097" y="1963"/>
                </a:lnTo>
                <a:close/>
                <a:moveTo>
                  <a:pt x="2211" y="1963"/>
                </a:moveTo>
                <a:lnTo>
                  <a:pt x="2268" y="1865"/>
                </a:lnTo>
                <a:lnTo>
                  <a:pt x="2154" y="1865"/>
                </a:lnTo>
                <a:lnTo>
                  <a:pt x="2211" y="1963"/>
                </a:lnTo>
                <a:close/>
                <a:moveTo>
                  <a:pt x="2324" y="1963"/>
                </a:moveTo>
                <a:lnTo>
                  <a:pt x="2381" y="1865"/>
                </a:lnTo>
                <a:lnTo>
                  <a:pt x="2268" y="1865"/>
                </a:lnTo>
                <a:lnTo>
                  <a:pt x="2324" y="1963"/>
                </a:lnTo>
                <a:close/>
                <a:moveTo>
                  <a:pt x="2438" y="1963"/>
                </a:moveTo>
                <a:lnTo>
                  <a:pt x="2495" y="1865"/>
                </a:lnTo>
                <a:lnTo>
                  <a:pt x="2381" y="1865"/>
                </a:lnTo>
                <a:lnTo>
                  <a:pt x="2438" y="1963"/>
                </a:lnTo>
                <a:close/>
                <a:moveTo>
                  <a:pt x="2551" y="1963"/>
                </a:moveTo>
                <a:lnTo>
                  <a:pt x="2607" y="1865"/>
                </a:lnTo>
                <a:lnTo>
                  <a:pt x="2495" y="1865"/>
                </a:lnTo>
                <a:lnTo>
                  <a:pt x="2551" y="1963"/>
                </a:lnTo>
                <a:close/>
                <a:moveTo>
                  <a:pt x="2665" y="1963"/>
                </a:moveTo>
                <a:lnTo>
                  <a:pt x="2721" y="1865"/>
                </a:lnTo>
                <a:lnTo>
                  <a:pt x="2607" y="1865"/>
                </a:lnTo>
                <a:lnTo>
                  <a:pt x="2665" y="1963"/>
                </a:lnTo>
                <a:close/>
                <a:moveTo>
                  <a:pt x="2778" y="1963"/>
                </a:moveTo>
                <a:lnTo>
                  <a:pt x="2834" y="1865"/>
                </a:lnTo>
                <a:lnTo>
                  <a:pt x="2721" y="1865"/>
                </a:lnTo>
                <a:lnTo>
                  <a:pt x="2778" y="1963"/>
                </a:lnTo>
                <a:close/>
                <a:moveTo>
                  <a:pt x="0" y="1963"/>
                </a:moveTo>
                <a:lnTo>
                  <a:pt x="114" y="1963"/>
                </a:lnTo>
                <a:lnTo>
                  <a:pt x="57" y="2061"/>
                </a:lnTo>
                <a:lnTo>
                  <a:pt x="0" y="1963"/>
                </a:lnTo>
                <a:close/>
                <a:moveTo>
                  <a:pt x="171" y="2061"/>
                </a:moveTo>
                <a:lnTo>
                  <a:pt x="227" y="1963"/>
                </a:lnTo>
                <a:lnTo>
                  <a:pt x="114" y="1963"/>
                </a:lnTo>
                <a:lnTo>
                  <a:pt x="171" y="2061"/>
                </a:lnTo>
                <a:close/>
                <a:moveTo>
                  <a:pt x="284" y="2061"/>
                </a:moveTo>
                <a:lnTo>
                  <a:pt x="340" y="1963"/>
                </a:lnTo>
                <a:lnTo>
                  <a:pt x="227" y="1963"/>
                </a:lnTo>
                <a:lnTo>
                  <a:pt x="284" y="2061"/>
                </a:lnTo>
                <a:close/>
                <a:moveTo>
                  <a:pt x="397" y="2061"/>
                </a:moveTo>
                <a:lnTo>
                  <a:pt x="454" y="1963"/>
                </a:lnTo>
                <a:lnTo>
                  <a:pt x="340" y="1963"/>
                </a:lnTo>
                <a:lnTo>
                  <a:pt x="397" y="2061"/>
                </a:lnTo>
                <a:close/>
                <a:moveTo>
                  <a:pt x="510" y="2061"/>
                </a:moveTo>
                <a:lnTo>
                  <a:pt x="567" y="1963"/>
                </a:lnTo>
                <a:lnTo>
                  <a:pt x="454" y="1963"/>
                </a:lnTo>
                <a:lnTo>
                  <a:pt x="510" y="2061"/>
                </a:lnTo>
                <a:close/>
                <a:moveTo>
                  <a:pt x="624" y="2061"/>
                </a:moveTo>
                <a:lnTo>
                  <a:pt x="681" y="1963"/>
                </a:lnTo>
                <a:lnTo>
                  <a:pt x="567" y="1963"/>
                </a:lnTo>
                <a:lnTo>
                  <a:pt x="624" y="2061"/>
                </a:lnTo>
                <a:close/>
                <a:moveTo>
                  <a:pt x="737" y="2061"/>
                </a:moveTo>
                <a:lnTo>
                  <a:pt x="794" y="1963"/>
                </a:lnTo>
                <a:lnTo>
                  <a:pt x="681" y="1963"/>
                </a:lnTo>
                <a:lnTo>
                  <a:pt x="737" y="2061"/>
                </a:lnTo>
                <a:close/>
                <a:moveTo>
                  <a:pt x="851" y="2061"/>
                </a:moveTo>
                <a:lnTo>
                  <a:pt x="908" y="1963"/>
                </a:lnTo>
                <a:lnTo>
                  <a:pt x="794" y="1963"/>
                </a:lnTo>
                <a:lnTo>
                  <a:pt x="851" y="2061"/>
                </a:lnTo>
                <a:close/>
                <a:moveTo>
                  <a:pt x="964" y="2061"/>
                </a:moveTo>
                <a:lnTo>
                  <a:pt x="1021" y="1963"/>
                </a:lnTo>
                <a:lnTo>
                  <a:pt x="908" y="1963"/>
                </a:lnTo>
                <a:lnTo>
                  <a:pt x="964" y="2061"/>
                </a:lnTo>
                <a:close/>
                <a:moveTo>
                  <a:pt x="1077" y="2061"/>
                </a:moveTo>
                <a:lnTo>
                  <a:pt x="1134" y="1963"/>
                </a:lnTo>
                <a:lnTo>
                  <a:pt x="1021" y="1963"/>
                </a:lnTo>
                <a:lnTo>
                  <a:pt x="1077" y="2061"/>
                </a:lnTo>
                <a:close/>
                <a:moveTo>
                  <a:pt x="1191" y="2061"/>
                </a:moveTo>
                <a:lnTo>
                  <a:pt x="1247" y="1963"/>
                </a:lnTo>
                <a:lnTo>
                  <a:pt x="1134" y="1963"/>
                </a:lnTo>
                <a:lnTo>
                  <a:pt x="1191" y="2061"/>
                </a:lnTo>
                <a:close/>
                <a:moveTo>
                  <a:pt x="1304" y="2061"/>
                </a:moveTo>
                <a:lnTo>
                  <a:pt x="1361" y="1963"/>
                </a:lnTo>
                <a:lnTo>
                  <a:pt x="1247" y="1963"/>
                </a:lnTo>
                <a:lnTo>
                  <a:pt x="1304" y="2061"/>
                </a:lnTo>
                <a:close/>
                <a:moveTo>
                  <a:pt x="1418" y="2061"/>
                </a:moveTo>
                <a:lnTo>
                  <a:pt x="1474" y="1963"/>
                </a:lnTo>
                <a:lnTo>
                  <a:pt x="1361" y="1963"/>
                </a:lnTo>
                <a:lnTo>
                  <a:pt x="1418" y="2061"/>
                </a:lnTo>
                <a:close/>
                <a:moveTo>
                  <a:pt x="1531" y="2061"/>
                </a:moveTo>
                <a:lnTo>
                  <a:pt x="1587" y="1963"/>
                </a:lnTo>
                <a:lnTo>
                  <a:pt x="1474" y="1963"/>
                </a:lnTo>
                <a:lnTo>
                  <a:pt x="1531" y="2061"/>
                </a:lnTo>
                <a:close/>
                <a:moveTo>
                  <a:pt x="1644" y="2061"/>
                </a:moveTo>
                <a:lnTo>
                  <a:pt x="1701" y="1963"/>
                </a:lnTo>
                <a:lnTo>
                  <a:pt x="1587" y="1963"/>
                </a:lnTo>
                <a:lnTo>
                  <a:pt x="1644" y="2061"/>
                </a:lnTo>
                <a:close/>
                <a:moveTo>
                  <a:pt x="1758" y="2061"/>
                </a:moveTo>
                <a:lnTo>
                  <a:pt x="1814" y="1963"/>
                </a:lnTo>
                <a:lnTo>
                  <a:pt x="1701" y="1963"/>
                </a:lnTo>
                <a:lnTo>
                  <a:pt x="1758" y="2061"/>
                </a:lnTo>
                <a:close/>
                <a:moveTo>
                  <a:pt x="1871" y="2061"/>
                </a:moveTo>
                <a:lnTo>
                  <a:pt x="1928" y="1963"/>
                </a:lnTo>
                <a:lnTo>
                  <a:pt x="1814" y="1963"/>
                </a:lnTo>
                <a:lnTo>
                  <a:pt x="1871" y="2061"/>
                </a:lnTo>
                <a:close/>
                <a:moveTo>
                  <a:pt x="1984" y="2061"/>
                </a:moveTo>
                <a:lnTo>
                  <a:pt x="2041" y="1963"/>
                </a:lnTo>
                <a:lnTo>
                  <a:pt x="1928" y="1963"/>
                </a:lnTo>
                <a:lnTo>
                  <a:pt x="1984" y="2061"/>
                </a:lnTo>
                <a:close/>
                <a:moveTo>
                  <a:pt x="2097" y="2061"/>
                </a:moveTo>
                <a:lnTo>
                  <a:pt x="2154" y="1963"/>
                </a:lnTo>
                <a:lnTo>
                  <a:pt x="2041" y="1963"/>
                </a:lnTo>
                <a:lnTo>
                  <a:pt x="2097" y="2061"/>
                </a:lnTo>
                <a:close/>
                <a:moveTo>
                  <a:pt x="2211" y="2061"/>
                </a:moveTo>
                <a:lnTo>
                  <a:pt x="2268" y="1963"/>
                </a:lnTo>
                <a:lnTo>
                  <a:pt x="2154" y="1963"/>
                </a:lnTo>
                <a:lnTo>
                  <a:pt x="2211" y="2061"/>
                </a:lnTo>
                <a:close/>
                <a:moveTo>
                  <a:pt x="2324" y="2061"/>
                </a:moveTo>
                <a:lnTo>
                  <a:pt x="2381" y="1963"/>
                </a:lnTo>
                <a:lnTo>
                  <a:pt x="2268" y="1963"/>
                </a:lnTo>
                <a:lnTo>
                  <a:pt x="2324" y="2061"/>
                </a:lnTo>
                <a:close/>
                <a:moveTo>
                  <a:pt x="2438" y="2061"/>
                </a:moveTo>
                <a:lnTo>
                  <a:pt x="2495" y="1963"/>
                </a:lnTo>
                <a:lnTo>
                  <a:pt x="2381" y="1963"/>
                </a:lnTo>
                <a:lnTo>
                  <a:pt x="2438" y="2061"/>
                </a:lnTo>
                <a:close/>
                <a:moveTo>
                  <a:pt x="2551" y="2061"/>
                </a:moveTo>
                <a:lnTo>
                  <a:pt x="2607" y="1963"/>
                </a:lnTo>
                <a:lnTo>
                  <a:pt x="2495" y="1963"/>
                </a:lnTo>
                <a:lnTo>
                  <a:pt x="2551" y="2061"/>
                </a:lnTo>
                <a:close/>
                <a:moveTo>
                  <a:pt x="2665" y="2061"/>
                </a:moveTo>
                <a:lnTo>
                  <a:pt x="2721" y="1963"/>
                </a:lnTo>
                <a:lnTo>
                  <a:pt x="2607" y="1963"/>
                </a:lnTo>
                <a:lnTo>
                  <a:pt x="2665" y="2061"/>
                </a:lnTo>
                <a:close/>
                <a:moveTo>
                  <a:pt x="2778" y="2061"/>
                </a:moveTo>
                <a:lnTo>
                  <a:pt x="2834" y="1963"/>
                </a:lnTo>
                <a:lnTo>
                  <a:pt x="2721" y="1963"/>
                </a:lnTo>
                <a:lnTo>
                  <a:pt x="2778" y="2061"/>
                </a:lnTo>
                <a:close/>
                <a:moveTo>
                  <a:pt x="0" y="2061"/>
                </a:moveTo>
                <a:lnTo>
                  <a:pt x="114" y="2061"/>
                </a:lnTo>
                <a:lnTo>
                  <a:pt x="57" y="2159"/>
                </a:lnTo>
                <a:lnTo>
                  <a:pt x="0" y="2061"/>
                </a:lnTo>
                <a:close/>
                <a:moveTo>
                  <a:pt x="171" y="2159"/>
                </a:moveTo>
                <a:lnTo>
                  <a:pt x="227" y="2061"/>
                </a:lnTo>
                <a:lnTo>
                  <a:pt x="114" y="2061"/>
                </a:lnTo>
                <a:lnTo>
                  <a:pt x="171" y="2159"/>
                </a:lnTo>
                <a:close/>
                <a:moveTo>
                  <a:pt x="284" y="2159"/>
                </a:moveTo>
                <a:lnTo>
                  <a:pt x="340" y="2061"/>
                </a:lnTo>
                <a:lnTo>
                  <a:pt x="227" y="2061"/>
                </a:lnTo>
                <a:lnTo>
                  <a:pt x="284" y="2159"/>
                </a:lnTo>
                <a:close/>
                <a:moveTo>
                  <a:pt x="397" y="2159"/>
                </a:moveTo>
                <a:lnTo>
                  <a:pt x="454" y="2061"/>
                </a:lnTo>
                <a:lnTo>
                  <a:pt x="340" y="2061"/>
                </a:lnTo>
                <a:lnTo>
                  <a:pt x="397" y="2159"/>
                </a:lnTo>
                <a:close/>
                <a:moveTo>
                  <a:pt x="510" y="2159"/>
                </a:moveTo>
                <a:lnTo>
                  <a:pt x="567" y="2061"/>
                </a:lnTo>
                <a:lnTo>
                  <a:pt x="454" y="2061"/>
                </a:lnTo>
                <a:lnTo>
                  <a:pt x="510" y="2159"/>
                </a:lnTo>
                <a:close/>
                <a:moveTo>
                  <a:pt x="624" y="2159"/>
                </a:moveTo>
                <a:lnTo>
                  <a:pt x="681" y="2061"/>
                </a:lnTo>
                <a:lnTo>
                  <a:pt x="567" y="2061"/>
                </a:lnTo>
                <a:lnTo>
                  <a:pt x="624" y="2159"/>
                </a:lnTo>
                <a:close/>
                <a:moveTo>
                  <a:pt x="737" y="2159"/>
                </a:moveTo>
                <a:lnTo>
                  <a:pt x="794" y="2061"/>
                </a:lnTo>
                <a:lnTo>
                  <a:pt x="681" y="2061"/>
                </a:lnTo>
                <a:lnTo>
                  <a:pt x="737" y="2159"/>
                </a:lnTo>
                <a:close/>
                <a:moveTo>
                  <a:pt x="851" y="2159"/>
                </a:moveTo>
                <a:lnTo>
                  <a:pt x="908" y="2061"/>
                </a:lnTo>
                <a:lnTo>
                  <a:pt x="794" y="2061"/>
                </a:lnTo>
                <a:lnTo>
                  <a:pt x="851" y="2159"/>
                </a:lnTo>
                <a:close/>
                <a:moveTo>
                  <a:pt x="964" y="2159"/>
                </a:moveTo>
                <a:lnTo>
                  <a:pt x="1021" y="2061"/>
                </a:lnTo>
                <a:lnTo>
                  <a:pt x="908" y="2061"/>
                </a:lnTo>
                <a:lnTo>
                  <a:pt x="964" y="2159"/>
                </a:lnTo>
                <a:close/>
                <a:moveTo>
                  <a:pt x="1077" y="2159"/>
                </a:moveTo>
                <a:lnTo>
                  <a:pt x="1134" y="2061"/>
                </a:lnTo>
                <a:lnTo>
                  <a:pt x="1021" y="2061"/>
                </a:lnTo>
                <a:lnTo>
                  <a:pt x="1077" y="2159"/>
                </a:lnTo>
                <a:close/>
                <a:moveTo>
                  <a:pt x="1191" y="2159"/>
                </a:moveTo>
                <a:lnTo>
                  <a:pt x="1247" y="2061"/>
                </a:lnTo>
                <a:lnTo>
                  <a:pt x="1134" y="2061"/>
                </a:lnTo>
                <a:lnTo>
                  <a:pt x="1191" y="2159"/>
                </a:lnTo>
                <a:close/>
                <a:moveTo>
                  <a:pt x="1304" y="2159"/>
                </a:moveTo>
                <a:lnTo>
                  <a:pt x="1361" y="2061"/>
                </a:lnTo>
                <a:lnTo>
                  <a:pt x="1247" y="2061"/>
                </a:lnTo>
                <a:lnTo>
                  <a:pt x="1304" y="2159"/>
                </a:lnTo>
                <a:close/>
                <a:moveTo>
                  <a:pt x="1418" y="2159"/>
                </a:moveTo>
                <a:lnTo>
                  <a:pt x="1474" y="2061"/>
                </a:lnTo>
                <a:lnTo>
                  <a:pt x="1361" y="2061"/>
                </a:lnTo>
                <a:lnTo>
                  <a:pt x="1418" y="2159"/>
                </a:lnTo>
                <a:close/>
                <a:moveTo>
                  <a:pt x="1531" y="2159"/>
                </a:moveTo>
                <a:lnTo>
                  <a:pt x="1587" y="2061"/>
                </a:lnTo>
                <a:lnTo>
                  <a:pt x="1474" y="2061"/>
                </a:lnTo>
                <a:lnTo>
                  <a:pt x="1531" y="2159"/>
                </a:lnTo>
                <a:close/>
                <a:moveTo>
                  <a:pt x="1644" y="2159"/>
                </a:moveTo>
                <a:lnTo>
                  <a:pt x="1701" y="2061"/>
                </a:lnTo>
                <a:lnTo>
                  <a:pt x="1587" y="2061"/>
                </a:lnTo>
                <a:lnTo>
                  <a:pt x="1644" y="2159"/>
                </a:lnTo>
                <a:close/>
                <a:moveTo>
                  <a:pt x="1758" y="2159"/>
                </a:moveTo>
                <a:lnTo>
                  <a:pt x="1814" y="2061"/>
                </a:lnTo>
                <a:lnTo>
                  <a:pt x="1701" y="2061"/>
                </a:lnTo>
                <a:lnTo>
                  <a:pt x="1758" y="2159"/>
                </a:lnTo>
                <a:close/>
                <a:moveTo>
                  <a:pt x="1871" y="2159"/>
                </a:moveTo>
                <a:lnTo>
                  <a:pt x="1928" y="2061"/>
                </a:lnTo>
                <a:lnTo>
                  <a:pt x="1814" y="2061"/>
                </a:lnTo>
                <a:lnTo>
                  <a:pt x="1871" y="2159"/>
                </a:lnTo>
                <a:close/>
                <a:moveTo>
                  <a:pt x="1984" y="2159"/>
                </a:moveTo>
                <a:lnTo>
                  <a:pt x="2041" y="2061"/>
                </a:lnTo>
                <a:lnTo>
                  <a:pt x="1928" y="2061"/>
                </a:lnTo>
                <a:lnTo>
                  <a:pt x="1984" y="2159"/>
                </a:lnTo>
                <a:close/>
                <a:moveTo>
                  <a:pt x="2097" y="2159"/>
                </a:moveTo>
                <a:lnTo>
                  <a:pt x="2154" y="2061"/>
                </a:lnTo>
                <a:lnTo>
                  <a:pt x="2041" y="2061"/>
                </a:lnTo>
                <a:lnTo>
                  <a:pt x="2097" y="2159"/>
                </a:lnTo>
                <a:close/>
                <a:moveTo>
                  <a:pt x="2211" y="2159"/>
                </a:moveTo>
                <a:lnTo>
                  <a:pt x="2268" y="2061"/>
                </a:lnTo>
                <a:lnTo>
                  <a:pt x="2154" y="2061"/>
                </a:lnTo>
                <a:lnTo>
                  <a:pt x="2211" y="2159"/>
                </a:lnTo>
                <a:close/>
                <a:moveTo>
                  <a:pt x="2324" y="2159"/>
                </a:moveTo>
                <a:lnTo>
                  <a:pt x="2381" y="2061"/>
                </a:lnTo>
                <a:lnTo>
                  <a:pt x="2268" y="2061"/>
                </a:lnTo>
                <a:lnTo>
                  <a:pt x="2324" y="2159"/>
                </a:lnTo>
                <a:close/>
                <a:moveTo>
                  <a:pt x="2438" y="2159"/>
                </a:moveTo>
                <a:lnTo>
                  <a:pt x="2495" y="2061"/>
                </a:lnTo>
                <a:lnTo>
                  <a:pt x="2381" y="2061"/>
                </a:lnTo>
                <a:lnTo>
                  <a:pt x="2438" y="2159"/>
                </a:lnTo>
                <a:close/>
                <a:moveTo>
                  <a:pt x="2551" y="2159"/>
                </a:moveTo>
                <a:lnTo>
                  <a:pt x="2607" y="2061"/>
                </a:lnTo>
                <a:lnTo>
                  <a:pt x="2495" y="2061"/>
                </a:lnTo>
                <a:lnTo>
                  <a:pt x="2551" y="2159"/>
                </a:lnTo>
                <a:close/>
                <a:moveTo>
                  <a:pt x="2665" y="2159"/>
                </a:moveTo>
                <a:lnTo>
                  <a:pt x="2721" y="2061"/>
                </a:lnTo>
                <a:lnTo>
                  <a:pt x="2607" y="2061"/>
                </a:lnTo>
                <a:lnTo>
                  <a:pt x="2665" y="2159"/>
                </a:lnTo>
                <a:close/>
                <a:moveTo>
                  <a:pt x="2778" y="2159"/>
                </a:moveTo>
                <a:lnTo>
                  <a:pt x="2834" y="2061"/>
                </a:lnTo>
                <a:lnTo>
                  <a:pt x="2721" y="2061"/>
                </a:lnTo>
                <a:lnTo>
                  <a:pt x="2778" y="2159"/>
                </a:lnTo>
                <a:close/>
                <a:moveTo>
                  <a:pt x="0" y="2159"/>
                </a:moveTo>
                <a:lnTo>
                  <a:pt x="114" y="2159"/>
                </a:lnTo>
                <a:lnTo>
                  <a:pt x="57" y="2257"/>
                </a:lnTo>
                <a:lnTo>
                  <a:pt x="0" y="2159"/>
                </a:lnTo>
                <a:close/>
                <a:moveTo>
                  <a:pt x="171" y="2257"/>
                </a:moveTo>
                <a:lnTo>
                  <a:pt x="227" y="2159"/>
                </a:lnTo>
                <a:lnTo>
                  <a:pt x="114" y="2159"/>
                </a:lnTo>
                <a:lnTo>
                  <a:pt x="171" y="2257"/>
                </a:lnTo>
                <a:close/>
                <a:moveTo>
                  <a:pt x="284" y="2257"/>
                </a:moveTo>
                <a:lnTo>
                  <a:pt x="340" y="2159"/>
                </a:lnTo>
                <a:lnTo>
                  <a:pt x="227" y="2159"/>
                </a:lnTo>
                <a:lnTo>
                  <a:pt x="284" y="2257"/>
                </a:lnTo>
                <a:close/>
                <a:moveTo>
                  <a:pt x="397" y="2257"/>
                </a:moveTo>
                <a:lnTo>
                  <a:pt x="454" y="2159"/>
                </a:lnTo>
                <a:lnTo>
                  <a:pt x="340" y="2159"/>
                </a:lnTo>
                <a:lnTo>
                  <a:pt x="397" y="2257"/>
                </a:lnTo>
                <a:close/>
                <a:moveTo>
                  <a:pt x="510" y="2257"/>
                </a:moveTo>
                <a:lnTo>
                  <a:pt x="567" y="2159"/>
                </a:lnTo>
                <a:lnTo>
                  <a:pt x="454" y="2159"/>
                </a:lnTo>
                <a:lnTo>
                  <a:pt x="510" y="2257"/>
                </a:lnTo>
                <a:close/>
                <a:moveTo>
                  <a:pt x="624" y="2257"/>
                </a:moveTo>
                <a:lnTo>
                  <a:pt x="681" y="2159"/>
                </a:lnTo>
                <a:lnTo>
                  <a:pt x="567" y="2159"/>
                </a:lnTo>
                <a:lnTo>
                  <a:pt x="624" y="2257"/>
                </a:lnTo>
                <a:close/>
                <a:moveTo>
                  <a:pt x="737" y="2257"/>
                </a:moveTo>
                <a:lnTo>
                  <a:pt x="794" y="2159"/>
                </a:lnTo>
                <a:lnTo>
                  <a:pt x="681" y="2159"/>
                </a:lnTo>
                <a:lnTo>
                  <a:pt x="737" y="2257"/>
                </a:lnTo>
                <a:close/>
                <a:moveTo>
                  <a:pt x="851" y="2257"/>
                </a:moveTo>
                <a:lnTo>
                  <a:pt x="908" y="2159"/>
                </a:lnTo>
                <a:lnTo>
                  <a:pt x="794" y="2159"/>
                </a:lnTo>
                <a:lnTo>
                  <a:pt x="851" y="2257"/>
                </a:lnTo>
                <a:close/>
                <a:moveTo>
                  <a:pt x="964" y="2257"/>
                </a:moveTo>
                <a:lnTo>
                  <a:pt x="1021" y="2159"/>
                </a:lnTo>
                <a:lnTo>
                  <a:pt x="908" y="2159"/>
                </a:lnTo>
                <a:lnTo>
                  <a:pt x="964" y="2257"/>
                </a:lnTo>
                <a:close/>
                <a:moveTo>
                  <a:pt x="1077" y="2257"/>
                </a:moveTo>
                <a:lnTo>
                  <a:pt x="1134" y="2159"/>
                </a:lnTo>
                <a:lnTo>
                  <a:pt x="1021" y="2159"/>
                </a:lnTo>
                <a:lnTo>
                  <a:pt x="1077" y="2257"/>
                </a:lnTo>
                <a:close/>
                <a:moveTo>
                  <a:pt x="1191" y="2257"/>
                </a:moveTo>
                <a:lnTo>
                  <a:pt x="1247" y="2159"/>
                </a:lnTo>
                <a:lnTo>
                  <a:pt x="1134" y="2159"/>
                </a:lnTo>
                <a:lnTo>
                  <a:pt x="1191" y="2257"/>
                </a:lnTo>
                <a:close/>
                <a:moveTo>
                  <a:pt x="1304" y="2257"/>
                </a:moveTo>
                <a:lnTo>
                  <a:pt x="1361" y="2159"/>
                </a:lnTo>
                <a:lnTo>
                  <a:pt x="1247" y="2159"/>
                </a:lnTo>
                <a:lnTo>
                  <a:pt x="1304" y="2257"/>
                </a:lnTo>
                <a:close/>
                <a:moveTo>
                  <a:pt x="1418" y="2257"/>
                </a:moveTo>
                <a:lnTo>
                  <a:pt x="1474" y="2159"/>
                </a:lnTo>
                <a:lnTo>
                  <a:pt x="1361" y="2159"/>
                </a:lnTo>
                <a:lnTo>
                  <a:pt x="1418" y="2257"/>
                </a:lnTo>
                <a:close/>
                <a:moveTo>
                  <a:pt x="1531" y="2257"/>
                </a:moveTo>
                <a:lnTo>
                  <a:pt x="1587" y="2159"/>
                </a:lnTo>
                <a:lnTo>
                  <a:pt x="1474" y="2159"/>
                </a:lnTo>
                <a:lnTo>
                  <a:pt x="1531" y="2257"/>
                </a:lnTo>
                <a:close/>
                <a:moveTo>
                  <a:pt x="1644" y="2257"/>
                </a:moveTo>
                <a:lnTo>
                  <a:pt x="1701" y="2159"/>
                </a:lnTo>
                <a:lnTo>
                  <a:pt x="1587" y="2159"/>
                </a:lnTo>
                <a:lnTo>
                  <a:pt x="1644" y="2257"/>
                </a:lnTo>
                <a:close/>
                <a:moveTo>
                  <a:pt x="1758" y="2257"/>
                </a:moveTo>
                <a:lnTo>
                  <a:pt x="1814" y="2159"/>
                </a:lnTo>
                <a:lnTo>
                  <a:pt x="1701" y="2159"/>
                </a:lnTo>
                <a:lnTo>
                  <a:pt x="1758" y="2257"/>
                </a:lnTo>
                <a:close/>
                <a:moveTo>
                  <a:pt x="1871" y="2257"/>
                </a:moveTo>
                <a:lnTo>
                  <a:pt x="1928" y="2159"/>
                </a:lnTo>
                <a:lnTo>
                  <a:pt x="1814" y="2159"/>
                </a:lnTo>
                <a:lnTo>
                  <a:pt x="1871" y="2257"/>
                </a:lnTo>
                <a:close/>
                <a:moveTo>
                  <a:pt x="1984" y="2257"/>
                </a:moveTo>
                <a:lnTo>
                  <a:pt x="2041" y="2159"/>
                </a:lnTo>
                <a:lnTo>
                  <a:pt x="1928" y="2159"/>
                </a:lnTo>
                <a:lnTo>
                  <a:pt x="1984" y="2257"/>
                </a:lnTo>
                <a:close/>
                <a:moveTo>
                  <a:pt x="2097" y="2257"/>
                </a:moveTo>
                <a:lnTo>
                  <a:pt x="2154" y="2159"/>
                </a:lnTo>
                <a:lnTo>
                  <a:pt x="2041" y="2159"/>
                </a:lnTo>
                <a:lnTo>
                  <a:pt x="2097" y="2257"/>
                </a:lnTo>
                <a:close/>
                <a:moveTo>
                  <a:pt x="2211" y="2257"/>
                </a:moveTo>
                <a:lnTo>
                  <a:pt x="2268" y="2159"/>
                </a:lnTo>
                <a:lnTo>
                  <a:pt x="2154" y="2159"/>
                </a:lnTo>
                <a:lnTo>
                  <a:pt x="2211" y="2257"/>
                </a:lnTo>
                <a:close/>
                <a:moveTo>
                  <a:pt x="2324" y="2257"/>
                </a:moveTo>
                <a:lnTo>
                  <a:pt x="2381" y="2159"/>
                </a:lnTo>
                <a:lnTo>
                  <a:pt x="2268" y="2159"/>
                </a:lnTo>
                <a:lnTo>
                  <a:pt x="2324" y="2257"/>
                </a:lnTo>
                <a:close/>
                <a:moveTo>
                  <a:pt x="2438" y="2257"/>
                </a:moveTo>
                <a:lnTo>
                  <a:pt x="2495" y="2159"/>
                </a:lnTo>
                <a:lnTo>
                  <a:pt x="2381" y="2159"/>
                </a:lnTo>
                <a:lnTo>
                  <a:pt x="2438" y="2257"/>
                </a:lnTo>
                <a:close/>
                <a:moveTo>
                  <a:pt x="2551" y="2257"/>
                </a:moveTo>
                <a:lnTo>
                  <a:pt x="2607" y="2159"/>
                </a:lnTo>
                <a:lnTo>
                  <a:pt x="2495" y="2159"/>
                </a:lnTo>
                <a:lnTo>
                  <a:pt x="2551" y="2257"/>
                </a:lnTo>
                <a:close/>
                <a:moveTo>
                  <a:pt x="2665" y="2257"/>
                </a:moveTo>
                <a:lnTo>
                  <a:pt x="2721" y="2159"/>
                </a:lnTo>
                <a:lnTo>
                  <a:pt x="2607" y="2159"/>
                </a:lnTo>
                <a:lnTo>
                  <a:pt x="2665" y="2257"/>
                </a:lnTo>
                <a:close/>
                <a:moveTo>
                  <a:pt x="2778" y="2257"/>
                </a:moveTo>
                <a:lnTo>
                  <a:pt x="2834" y="2159"/>
                </a:lnTo>
                <a:lnTo>
                  <a:pt x="2721" y="2159"/>
                </a:lnTo>
                <a:lnTo>
                  <a:pt x="2778" y="2257"/>
                </a:lnTo>
                <a:close/>
                <a:moveTo>
                  <a:pt x="0" y="2257"/>
                </a:moveTo>
                <a:lnTo>
                  <a:pt x="114" y="2257"/>
                </a:lnTo>
                <a:lnTo>
                  <a:pt x="57" y="2356"/>
                </a:lnTo>
                <a:lnTo>
                  <a:pt x="0" y="2257"/>
                </a:lnTo>
                <a:close/>
                <a:moveTo>
                  <a:pt x="171" y="2356"/>
                </a:moveTo>
                <a:lnTo>
                  <a:pt x="227" y="2257"/>
                </a:lnTo>
                <a:lnTo>
                  <a:pt x="114" y="2257"/>
                </a:lnTo>
                <a:lnTo>
                  <a:pt x="171" y="2356"/>
                </a:lnTo>
                <a:close/>
                <a:moveTo>
                  <a:pt x="284" y="2356"/>
                </a:moveTo>
                <a:lnTo>
                  <a:pt x="340" y="2257"/>
                </a:lnTo>
                <a:lnTo>
                  <a:pt x="227" y="2257"/>
                </a:lnTo>
                <a:lnTo>
                  <a:pt x="284" y="2356"/>
                </a:lnTo>
                <a:close/>
                <a:moveTo>
                  <a:pt x="397" y="2356"/>
                </a:moveTo>
                <a:lnTo>
                  <a:pt x="454" y="2257"/>
                </a:lnTo>
                <a:lnTo>
                  <a:pt x="340" y="2257"/>
                </a:lnTo>
                <a:lnTo>
                  <a:pt x="397" y="2356"/>
                </a:lnTo>
                <a:close/>
                <a:moveTo>
                  <a:pt x="510" y="2356"/>
                </a:moveTo>
                <a:lnTo>
                  <a:pt x="567" y="2257"/>
                </a:lnTo>
                <a:lnTo>
                  <a:pt x="454" y="2257"/>
                </a:lnTo>
                <a:lnTo>
                  <a:pt x="510" y="2356"/>
                </a:lnTo>
                <a:close/>
                <a:moveTo>
                  <a:pt x="624" y="2356"/>
                </a:moveTo>
                <a:lnTo>
                  <a:pt x="681" y="2257"/>
                </a:lnTo>
                <a:lnTo>
                  <a:pt x="567" y="2257"/>
                </a:lnTo>
                <a:lnTo>
                  <a:pt x="624" y="2356"/>
                </a:lnTo>
                <a:close/>
                <a:moveTo>
                  <a:pt x="737" y="2356"/>
                </a:moveTo>
                <a:lnTo>
                  <a:pt x="794" y="2257"/>
                </a:lnTo>
                <a:lnTo>
                  <a:pt x="681" y="2257"/>
                </a:lnTo>
                <a:lnTo>
                  <a:pt x="737" y="2356"/>
                </a:lnTo>
                <a:close/>
                <a:moveTo>
                  <a:pt x="851" y="2356"/>
                </a:moveTo>
                <a:lnTo>
                  <a:pt x="908" y="2257"/>
                </a:lnTo>
                <a:lnTo>
                  <a:pt x="794" y="2257"/>
                </a:lnTo>
                <a:lnTo>
                  <a:pt x="851" y="2356"/>
                </a:lnTo>
                <a:close/>
                <a:moveTo>
                  <a:pt x="964" y="2356"/>
                </a:moveTo>
                <a:lnTo>
                  <a:pt x="1021" y="2257"/>
                </a:lnTo>
                <a:lnTo>
                  <a:pt x="908" y="2257"/>
                </a:lnTo>
                <a:lnTo>
                  <a:pt x="964" y="2356"/>
                </a:lnTo>
                <a:close/>
                <a:moveTo>
                  <a:pt x="1077" y="2356"/>
                </a:moveTo>
                <a:lnTo>
                  <a:pt x="1134" y="2257"/>
                </a:lnTo>
                <a:lnTo>
                  <a:pt x="1021" y="2257"/>
                </a:lnTo>
                <a:lnTo>
                  <a:pt x="1077" y="2356"/>
                </a:lnTo>
                <a:close/>
                <a:moveTo>
                  <a:pt x="1191" y="2356"/>
                </a:moveTo>
                <a:lnTo>
                  <a:pt x="1247" y="2257"/>
                </a:lnTo>
                <a:lnTo>
                  <a:pt x="1134" y="2257"/>
                </a:lnTo>
                <a:lnTo>
                  <a:pt x="1191" y="2356"/>
                </a:lnTo>
                <a:close/>
                <a:moveTo>
                  <a:pt x="1304" y="2356"/>
                </a:moveTo>
                <a:lnTo>
                  <a:pt x="1361" y="2257"/>
                </a:lnTo>
                <a:lnTo>
                  <a:pt x="1247" y="2257"/>
                </a:lnTo>
                <a:lnTo>
                  <a:pt x="1304" y="2356"/>
                </a:lnTo>
                <a:close/>
                <a:moveTo>
                  <a:pt x="1418" y="2356"/>
                </a:moveTo>
                <a:lnTo>
                  <a:pt x="1474" y="2257"/>
                </a:lnTo>
                <a:lnTo>
                  <a:pt x="1361" y="2257"/>
                </a:lnTo>
                <a:lnTo>
                  <a:pt x="1418" y="2356"/>
                </a:lnTo>
                <a:close/>
                <a:moveTo>
                  <a:pt x="1531" y="2356"/>
                </a:moveTo>
                <a:lnTo>
                  <a:pt x="1587" y="2257"/>
                </a:lnTo>
                <a:lnTo>
                  <a:pt x="1474" y="2257"/>
                </a:lnTo>
                <a:lnTo>
                  <a:pt x="1531" y="2356"/>
                </a:lnTo>
                <a:close/>
                <a:moveTo>
                  <a:pt x="1644" y="2356"/>
                </a:moveTo>
                <a:lnTo>
                  <a:pt x="1701" y="2257"/>
                </a:lnTo>
                <a:lnTo>
                  <a:pt x="1587" y="2257"/>
                </a:lnTo>
                <a:lnTo>
                  <a:pt x="1644" y="2356"/>
                </a:lnTo>
                <a:close/>
                <a:moveTo>
                  <a:pt x="1758" y="2356"/>
                </a:moveTo>
                <a:lnTo>
                  <a:pt x="1814" y="2257"/>
                </a:lnTo>
                <a:lnTo>
                  <a:pt x="1701" y="2257"/>
                </a:lnTo>
                <a:lnTo>
                  <a:pt x="1758" y="2356"/>
                </a:lnTo>
                <a:close/>
                <a:moveTo>
                  <a:pt x="1871" y="2356"/>
                </a:moveTo>
                <a:lnTo>
                  <a:pt x="1928" y="2257"/>
                </a:lnTo>
                <a:lnTo>
                  <a:pt x="1814" y="2257"/>
                </a:lnTo>
                <a:lnTo>
                  <a:pt x="1871" y="2356"/>
                </a:lnTo>
                <a:close/>
                <a:moveTo>
                  <a:pt x="1984" y="2356"/>
                </a:moveTo>
                <a:lnTo>
                  <a:pt x="2041" y="2257"/>
                </a:lnTo>
                <a:lnTo>
                  <a:pt x="1928" y="2257"/>
                </a:lnTo>
                <a:lnTo>
                  <a:pt x="1984" y="2356"/>
                </a:lnTo>
                <a:close/>
                <a:moveTo>
                  <a:pt x="2097" y="2356"/>
                </a:moveTo>
                <a:lnTo>
                  <a:pt x="2154" y="2257"/>
                </a:lnTo>
                <a:lnTo>
                  <a:pt x="2041" y="2257"/>
                </a:lnTo>
                <a:lnTo>
                  <a:pt x="2097" y="2356"/>
                </a:lnTo>
                <a:close/>
                <a:moveTo>
                  <a:pt x="2211" y="2356"/>
                </a:moveTo>
                <a:lnTo>
                  <a:pt x="2268" y="2257"/>
                </a:lnTo>
                <a:lnTo>
                  <a:pt x="2154" y="2257"/>
                </a:lnTo>
                <a:lnTo>
                  <a:pt x="2211" y="2356"/>
                </a:lnTo>
                <a:close/>
                <a:moveTo>
                  <a:pt x="2324" y="2356"/>
                </a:moveTo>
                <a:lnTo>
                  <a:pt x="2381" y="2257"/>
                </a:lnTo>
                <a:lnTo>
                  <a:pt x="2268" y="2257"/>
                </a:lnTo>
                <a:lnTo>
                  <a:pt x="2324" y="2356"/>
                </a:lnTo>
                <a:close/>
                <a:moveTo>
                  <a:pt x="2438" y="2356"/>
                </a:moveTo>
                <a:lnTo>
                  <a:pt x="2495" y="2257"/>
                </a:lnTo>
                <a:lnTo>
                  <a:pt x="2381" y="2257"/>
                </a:lnTo>
                <a:lnTo>
                  <a:pt x="2438" y="2356"/>
                </a:lnTo>
                <a:close/>
                <a:moveTo>
                  <a:pt x="2551" y="2356"/>
                </a:moveTo>
                <a:lnTo>
                  <a:pt x="2607" y="2257"/>
                </a:lnTo>
                <a:lnTo>
                  <a:pt x="2495" y="2257"/>
                </a:lnTo>
                <a:lnTo>
                  <a:pt x="2551" y="2356"/>
                </a:lnTo>
                <a:close/>
                <a:moveTo>
                  <a:pt x="2665" y="2356"/>
                </a:moveTo>
                <a:lnTo>
                  <a:pt x="2721" y="2257"/>
                </a:lnTo>
                <a:lnTo>
                  <a:pt x="2607" y="2257"/>
                </a:lnTo>
                <a:lnTo>
                  <a:pt x="2665" y="2356"/>
                </a:lnTo>
                <a:close/>
                <a:moveTo>
                  <a:pt x="2778" y="2356"/>
                </a:moveTo>
                <a:lnTo>
                  <a:pt x="2834" y="2257"/>
                </a:lnTo>
                <a:lnTo>
                  <a:pt x="2721" y="2257"/>
                </a:lnTo>
                <a:lnTo>
                  <a:pt x="2778" y="2356"/>
                </a:lnTo>
                <a:close/>
                <a:moveTo>
                  <a:pt x="0" y="2356"/>
                </a:moveTo>
                <a:lnTo>
                  <a:pt x="114" y="2356"/>
                </a:lnTo>
                <a:lnTo>
                  <a:pt x="57" y="2454"/>
                </a:lnTo>
                <a:lnTo>
                  <a:pt x="0" y="2356"/>
                </a:lnTo>
                <a:close/>
                <a:moveTo>
                  <a:pt x="171" y="2454"/>
                </a:moveTo>
                <a:lnTo>
                  <a:pt x="227" y="2356"/>
                </a:lnTo>
                <a:lnTo>
                  <a:pt x="114" y="2356"/>
                </a:lnTo>
                <a:lnTo>
                  <a:pt x="171" y="2454"/>
                </a:lnTo>
                <a:close/>
                <a:moveTo>
                  <a:pt x="284" y="2454"/>
                </a:moveTo>
                <a:lnTo>
                  <a:pt x="340" y="2356"/>
                </a:lnTo>
                <a:lnTo>
                  <a:pt x="227" y="2356"/>
                </a:lnTo>
                <a:lnTo>
                  <a:pt x="284" y="2454"/>
                </a:lnTo>
                <a:close/>
                <a:moveTo>
                  <a:pt x="397" y="2454"/>
                </a:moveTo>
                <a:lnTo>
                  <a:pt x="454" y="2356"/>
                </a:lnTo>
                <a:lnTo>
                  <a:pt x="340" y="2356"/>
                </a:lnTo>
                <a:lnTo>
                  <a:pt x="397" y="2454"/>
                </a:lnTo>
                <a:close/>
                <a:moveTo>
                  <a:pt x="510" y="2454"/>
                </a:moveTo>
                <a:lnTo>
                  <a:pt x="567" y="2356"/>
                </a:lnTo>
                <a:lnTo>
                  <a:pt x="454" y="2356"/>
                </a:lnTo>
                <a:lnTo>
                  <a:pt x="510" y="2454"/>
                </a:lnTo>
                <a:close/>
                <a:moveTo>
                  <a:pt x="624" y="2454"/>
                </a:moveTo>
                <a:lnTo>
                  <a:pt x="681" y="2356"/>
                </a:lnTo>
                <a:lnTo>
                  <a:pt x="567" y="2356"/>
                </a:lnTo>
                <a:lnTo>
                  <a:pt x="624" y="2454"/>
                </a:lnTo>
                <a:close/>
                <a:moveTo>
                  <a:pt x="737" y="2454"/>
                </a:moveTo>
                <a:lnTo>
                  <a:pt x="794" y="2356"/>
                </a:lnTo>
                <a:lnTo>
                  <a:pt x="681" y="2356"/>
                </a:lnTo>
                <a:lnTo>
                  <a:pt x="737" y="2454"/>
                </a:lnTo>
                <a:close/>
                <a:moveTo>
                  <a:pt x="851" y="2454"/>
                </a:moveTo>
                <a:lnTo>
                  <a:pt x="908" y="2356"/>
                </a:lnTo>
                <a:lnTo>
                  <a:pt x="794" y="2356"/>
                </a:lnTo>
                <a:lnTo>
                  <a:pt x="851" y="2454"/>
                </a:lnTo>
                <a:close/>
                <a:moveTo>
                  <a:pt x="964" y="2454"/>
                </a:moveTo>
                <a:lnTo>
                  <a:pt x="1021" y="2356"/>
                </a:lnTo>
                <a:lnTo>
                  <a:pt x="908" y="2356"/>
                </a:lnTo>
                <a:lnTo>
                  <a:pt x="964" y="2454"/>
                </a:lnTo>
                <a:close/>
                <a:moveTo>
                  <a:pt x="1077" y="2454"/>
                </a:moveTo>
                <a:lnTo>
                  <a:pt x="1134" y="2356"/>
                </a:lnTo>
                <a:lnTo>
                  <a:pt x="1021" y="2356"/>
                </a:lnTo>
                <a:lnTo>
                  <a:pt x="1077" y="2454"/>
                </a:lnTo>
                <a:close/>
                <a:moveTo>
                  <a:pt x="1191" y="2454"/>
                </a:moveTo>
                <a:lnTo>
                  <a:pt x="1247" y="2356"/>
                </a:lnTo>
                <a:lnTo>
                  <a:pt x="1134" y="2356"/>
                </a:lnTo>
                <a:lnTo>
                  <a:pt x="1191" y="2454"/>
                </a:lnTo>
                <a:close/>
                <a:moveTo>
                  <a:pt x="1304" y="2454"/>
                </a:moveTo>
                <a:lnTo>
                  <a:pt x="1361" y="2356"/>
                </a:lnTo>
                <a:lnTo>
                  <a:pt x="1247" y="2356"/>
                </a:lnTo>
                <a:lnTo>
                  <a:pt x="1304" y="2454"/>
                </a:lnTo>
                <a:close/>
                <a:moveTo>
                  <a:pt x="1418" y="2454"/>
                </a:moveTo>
                <a:lnTo>
                  <a:pt x="1474" y="2356"/>
                </a:lnTo>
                <a:lnTo>
                  <a:pt x="1361" y="2356"/>
                </a:lnTo>
                <a:lnTo>
                  <a:pt x="1418" y="2454"/>
                </a:lnTo>
                <a:close/>
                <a:moveTo>
                  <a:pt x="1531" y="2454"/>
                </a:moveTo>
                <a:lnTo>
                  <a:pt x="1587" y="2356"/>
                </a:lnTo>
                <a:lnTo>
                  <a:pt x="1474" y="2356"/>
                </a:lnTo>
                <a:lnTo>
                  <a:pt x="1531" y="2454"/>
                </a:lnTo>
                <a:close/>
                <a:moveTo>
                  <a:pt x="1644" y="2454"/>
                </a:moveTo>
                <a:lnTo>
                  <a:pt x="1701" y="2356"/>
                </a:lnTo>
                <a:lnTo>
                  <a:pt x="1587" y="2356"/>
                </a:lnTo>
                <a:lnTo>
                  <a:pt x="1644" y="2454"/>
                </a:lnTo>
                <a:close/>
                <a:moveTo>
                  <a:pt x="1758" y="2454"/>
                </a:moveTo>
                <a:lnTo>
                  <a:pt x="1814" y="2356"/>
                </a:lnTo>
                <a:lnTo>
                  <a:pt x="1701" y="2356"/>
                </a:lnTo>
                <a:lnTo>
                  <a:pt x="1758" y="2454"/>
                </a:lnTo>
                <a:close/>
                <a:moveTo>
                  <a:pt x="1871" y="2454"/>
                </a:moveTo>
                <a:lnTo>
                  <a:pt x="1928" y="2356"/>
                </a:lnTo>
                <a:lnTo>
                  <a:pt x="1814" y="2356"/>
                </a:lnTo>
                <a:lnTo>
                  <a:pt x="1871" y="2454"/>
                </a:lnTo>
                <a:close/>
                <a:moveTo>
                  <a:pt x="1984" y="2454"/>
                </a:moveTo>
                <a:lnTo>
                  <a:pt x="2041" y="2356"/>
                </a:lnTo>
                <a:lnTo>
                  <a:pt x="1928" y="2356"/>
                </a:lnTo>
                <a:lnTo>
                  <a:pt x="1984" y="2454"/>
                </a:lnTo>
                <a:close/>
                <a:moveTo>
                  <a:pt x="2097" y="2454"/>
                </a:moveTo>
                <a:lnTo>
                  <a:pt x="2154" y="2356"/>
                </a:lnTo>
                <a:lnTo>
                  <a:pt x="2041" y="2356"/>
                </a:lnTo>
                <a:lnTo>
                  <a:pt x="2097" y="2454"/>
                </a:lnTo>
                <a:close/>
                <a:moveTo>
                  <a:pt x="2211" y="2454"/>
                </a:moveTo>
                <a:lnTo>
                  <a:pt x="2268" y="2356"/>
                </a:lnTo>
                <a:lnTo>
                  <a:pt x="2154" y="2356"/>
                </a:lnTo>
                <a:lnTo>
                  <a:pt x="2211" y="2454"/>
                </a:lnTo>
                <a:close/>
                <a:moveTo>
                  <a:pt x="2324" y="2454"/>
                </a:moveTo>
                <a:lnTo>
                  <a:pt x="2381" y="2356"/>
                </a:lnTo>
                <a:lnTo>
                  <a:pt x="2268" y="2356"/>
                </a:lnTo>
                <a:lnTo>
                  <a:pt x="2324" y="2454"/>
                </a:lnTo>
                <a:close/>
                <a:moveTo>
                  <a:pt x="2438" y="2454"/>
                </a:moveTo>
                <a:lnTo>
                  <a:pt x="2495" y="2356"/>
                </a:lnTo>
                <a:lnTo>
                  <a:pt x="2381" y="2356"/>
                </a:lnTo>
                <a:lnTo>
                  <a:pt x="2438" y="2454"/>
                </a:lnTo>
                <a:close/>
                <a:moveTo>
                  <a:pt x="2551" y="2454"/>
                </a:moveTo>
                <a:lnTo>
                  <a:pt x="2607" y="2356"/>
                </a:lnTo>
                <a:lnTo>
                  <a:pt x="2495" y="2356"/>
                </a:lnTo>
                <a:lnTo>
                  <a:pt x="2551" y="2454"/>
                </a:lnTo>
                <a:close/>
                <a:moveTo>
                  <a:pt x="2665" y="2454"/>
                </a:moveTo>
                <a:lnTo>
                  <a:pt x="2721" y="2356"/>
                </a:lnTo>
                <a:lnTo>
                  <a:pt x="2607" y="2356"/>
                </a:lnTo>
                <a:lnTo>
                  <a:pt x="2665" y="2454"/>
                </a:lnTo>
                <a:close/>
                <a:moveTo>
                  <a:pt x="2778" y="2454"/>
                </a:moveTo>
                <a:lnTo>
                  <a:pt x="2834" y="2356"/>
                </a:lnTo>
                <a:lnTo>
                  <a:pt x="2721" y="2356"/>
                </a:lnTo>
                <a:lnTo>
                  <a:pt x="2778" y="2454"/>
                </a:lnTo>
                <a:close/>
                <a:moveTo>
                  <a:pt x="0" y="2454"/>
                </a:moveTo>
                <a:lnTo>
                  <a:pt x="114" y="2454"/>
                </a:lnTo>
                <a:lnTo>
                  <a:pt x="57" y="2552"/>
                </a:lnTo>
                <a:lnTo>
                  <a:pt x="0" y="2454"/>
                </a:lnTo>
                <a:close/>
                <a:moveTo>
                  <a:pt x="171" y="2552"/>
                </a:moveTo>
                <a:lnTo>
                  <a:pt x="227" y="2454"/>
                </a:lnTo>
                <a:lnTo>
                  <a:pt x="114" y="2454"/>
                </a:lnTo>
                <a:lnTo>
                  <a:pt x="171" y="2552"/>
                </a:lnTo>
                <a:close/>
                <a:moveTo>
                  <a:pt x="284" y="2552"/>
                </a:moveTo>
                <a:lnTo>
                  <a:pt x="340" y="2454"/>
                </a:lnTo>
                <a:lnTo>
                  <a:pt x="227" y="2454"/>
                </a:lnTo>
                <a:lnTo>
                  <a:pt x="284" y="2552"/>
                </a:lnTo>
                <a:close/>
                <a:moveTo>
                  <a:pt x="397" y="2552"/>
                </a:moveTo>
                <a:lnTo>
                  <a:pt x="454" y="2454"/>
                </a:lnTo>
                <a:lnTo>
                  <a:pt x="340" y="2454"/>
                </a:lnTo>
                <a:lnTo>
                  <a:pt x="397" y="2552"/>
                </a:lnTo>
                <a:close/>
                <a:moveTo>
                  <a:pt x="510" y="2552"/>
                </a:moveTo>
                <a:lnTo>
                  <a:pt x="567" y="2454"/>
                </a:lnTo>
                <a:lnTo>
                  <a:pt x="454" y="2454"/>
                </a:lnTo>
                <a:lnTo>
                  <a:pt x="510" y="2552"/>
                </a:lnTo>
                <a:close/>
                <a:moveTo>
                  <a:pt x="624" y="2552"/>
                </a:moveTo>
                <a:lnTo>
                  <a:pt x="681" y="2454"/>
                </a:lnTo>
                <a:lnTo>
                  <a:pt x="567" y="2454"/>
                </a:lnTo>
                <a:lnTo>
                  <a:pt x="624" y="2552"/>
                </a:lnTo>
                <a:close/>
                <a:moveTo>
                  <a:pt x="737" y="2552"/>
                </a:moveTo>
                <a:lnTo>
                  <a:pt x="794" y="2454"/>
                </a:lnTo>
                <a:lnTo>
                  <a:pt x="681" y="2454"/>
                </a:lnTo>
                <a:lnTo>
                  <a:pt x="737" y="2552"/>
                </a:lnTo>
                <a:close/>
                <a:moveTo>
                  <a:pt x="851" y="2552"/>
                </a:moveTo>
                <a:lnTo>
                  <a:pt x="908" y="2454"/>
                </a:lnTo>
                <a:lnTo>
                  <a:pt x="794" y="2454"/>
                </a:lnTo>
                <a:lnTo>
                  <a:pt x="851" y="2552"/>
                </a:lnTo>
                <a:close/>
                <a:moveTo>
                  <a:pt x="964" y="2552"/>
                </a:moveTo>
                <a:lnTo>
                  <a:pt x="1021" y="2454"/>
                </a:lnTo>
                <a:lnTo>
                  <a:pt x="908" y="2454"/>
                </a:lnTo>
                <a:lnTo>
                  <a:pt x="964" y="2552"/>
                </a:lnTo>
                <a:close/>
                <a:moveTo>
                  <a:pt x="1077" y="2552"/>
                </a:moveTo>
                <a:lnTo>
                  <a:pt x="1134" y="2454"/>
                </a:lnTo>
                <a:lnTo>
                  <a:pt x="1021" y="2454"/>
                </a:lnTo>
                <a:lnTo>
                  <a:pt x="1077" y="2552"/>
                </a:lnTo>
                <a:close/>
                <a:moveTo>
                  <a:pt x="1191" y="2552"/>
                </a:moveTo>
                <a:lnTo>
                  <a:pt x="1247" y="2454"/>
                </a:lnTo>
                <a:lnTo>
                  <a:pt x="1134" y="2454"/>
                </a:lnTo>
                <a:lnTo>
                  <a:pt x="1191" y="2552"/>
                </a:lnTo>
                <a:close/>
                <a:moveTo>
                  <a:pt x="1304" y="2552"/>
                </a:moveTo>
                <a:lnTo>
                  <a:pt x="1361" y="2454"/>
                </a:lnTo>
                <a:lnTo>
                  <a:pt x="1247" y="2454"/>
                </a:lnTo>
                <a:lnTo>
                  <a:pt x="1304" y="2552"/>
                </a:lnTo>
                <a:close/>
                <a:moveTo>
                  <a:pt x="1418" y="2552"/>
                </a:moveTo>
                <a:lnTo>
                  <a:pt x="1474" y="2454"/>
                </a:lnTo>
                <a:lnTo>
                  <a:pt x="1361" y="2454"/>
                </a:lnTo>
                <a:lnTo>
                  <a:pt x="1418" y="2552"/>
                </a:lnTo>
                <a:close/>
                <a:moveTo>
                  <a:pt x="1531" y="2552"/>
                </a:moveTo>
                <a:lnTo>
                  <a:pt x="1587" y="2454"/>
                </a:lnTo>
                <a:lnTo>
                  <a:pt x="1474" y="2454"/>
                </a:lnTo>
                <a:lnTo>
                  <a:pt x="1531" y="2552"/>
                </a:lnTo>
                <a:close/>
                <a:moveTo>
                  <a:pt x="1644" y="2552"/>
                </a:moveTo>
                <a:lnTo>
                  <a:pt x="1701" y="2454"/>
                </a:lnTo>
                <a:lnTo>
                  <a:pt x="1587" y="2454"/>
                </a:lnTo>
                <a:lnTo>
                  <a:pt x="1644" y="2552"/>
                </a:lnTo>
                <a:close/>
                <a:moveTo>
                  <a:pt x="1758" y="2552"/>
                </a:moveTo>
                <a:lnTo>
                  <a:pt x="1814" y="2454"/>
                </a:lnTo>
                <a:lnTo>
                  <a:pt x="1701" y="2454"/>
                </a:lnTo>
                <a:lnTo>
                  <a:pt x="1758" y="2552"/>
                </a:lnTo>
                <a:close/>
                <a:moveTo>
                  <a:pt x="1871" y="2552"/>
                </a:moveTo>
                <a:lnTo>
                  <a:pt x="1928" y="2454"/>
                </a:lnTo>
                <a:lnTo>
                  <a:pt x="1814" y="2454"/>
                </a:lnTo>
                <a:lnTo>
                  <a:pt x="1871" y="2552"/>
                </a:lnTo>
                <a:close/>
                <a:moveTo>
                  <a:pt x="1984" y="2552"/>
                </a:moveTo>
                <a:lnTo>
                  <a:pt x="2041" y="2454"/>
                </a:lnTo>
                <a:lnTo>
                  <a:pt x="1928" y="2454"/>
                </a:lnTo>
                <a:lnTo>
                  <a:pt x="1984" y="2552"/>
                </a:lnTo>
                <a:close/>
                <a:moveTo>
                  <a:pt x="2097" y="2552"/>
                </a:moveTo>
                <a:lnTo>
                  <a:pt x="2154" y="2454"/>
                </a:lnTo>
                <a:lnTo>
                  <a:pt x="2041" y="2454"/>
                </a:lnTo>
                <a:lnTo>
                  <a:pt x="2097" y="2552"/>
                </a:lnTo>
                <a:close/>
                <a:moveTo>
                  <a:pt x="2211" y="2552"/>
                </a:moveTo>
                <a:lnTo>
                  <a:pt x="2268" y="2454"/>
                </a:lnTo>
                <a:lnTo>
                  <a:pt x="2154" y="2454"/>
                </a:lnTo>
                <a:lnTo>
                  <a:pt x="2211" y="2552"/>
                </a:lnTo>
                <a:close/>
                <a:moveTo>
                  <a:pt x="2324" y="2552"/>
                </a:moveTo>
                <a:lnTo>
                  <a:pt x="2381" y="2454"/>
                </a:lnTo>
                <a:lnTo>
                  <a:pt x="2268" y="2454"/>
                </a:lnTo>
                <a:lnTo>
                  <a:pt x="2324" y="2552"/>
                </a:lnTo>
                <a:close/>
                <a:moveTo>
                  <a:pt x="2438" y="2552"/>
                </a:moveTo>
                <a:lnTo>
                  <a:pt x="2495" y="2454"/>
                </a:lnTo>
                <a:lnTo>
                  <a:pt x="2381" y="2454"/>
                </a:lnTo>
                <a:lnTo>
                  <a:pt x="2438" y="2552"/>
                </a:lnTo>
                <a:close/>
                <a:moveTo>
                  <a:pt x="2551" y="2552"/>
                </a:moveTo>
                <a:lnTo>
                  <a:pt x="2607" y="2454"/>
                </a:lnTo>
                <a:lnTo>
                  <a:pt x="2495" y="2454"/>
                </a:lnTo>
                <a:lnTo>
                  <a:pt x="2551" y="2552"/>
                </a:lnTo>
                <a:close/>
                <a:moveTo>
                  <a:pt x="2665" y="2552"/>
                </a:moveTo>
                <a:lnTo>
                  <a:pt x="2721" y="2454"/>
                </a:lnTo>
                <a:lnTo>
                  <a:pt x="2607" y="2454"/>
                </a:lnTo>
                <a:lnTo>
                  <a:pt x="2665" y="2552"/>
                </a:lnTo>
                <a:close/>
                <a:moveTo>
                  <a:pt x="2778" y="2552"/>
                </a:moveTo>
                <a:lnTo>
                  <a:pt x="2834" y="2454"/>
                </a:lnTo>
                <a:lnTo>
                  <a:pt x="2721" y="2454"/>
                </a:lnTo>
                <a:lnTo>
                  <a:pt x="2778" y="2552"/>
                </a:lnTo>
                <a:close/>
                <a:moveTo>
                  <a:pt x="0" y="2552"/>
                </a:moveTo>
                <a:lnTo>
                  <a:pt x="114" y="2552"/>
                </a:lnTo>
                <a:lnTo>
                  <a:pt x="57" y="2650"/>
                </a:lnTo>
                <a:lnTo>
                  <a:pt x="0" y="2552"/>
                </a:lnTo>
                <a:close/>
                <a:moveTo>
                  <a:pt x="171" y="2650"/>
                </a:moveTo>
                <a:lnTo>
                  <a:pt x="227" y="2552"/>
                </a:lnTo>
                <a:lnTo>
                  <a:pt x="114" y="2552"/>
                </a:lnTo>
                <a:lnTo>
                  <a:pt x="171" y="2650"/>
                </a:lnTo>
                <a:close/>
                <a:moveTo>
                  <a:pt x="284" y="2650"/>
                </a:moveTo>
                <a:lnTo>
                  <a:pt x="340" y="2552"/>
                </a:lnTo>
                <a:lnTo>
                  <a:pt x="227" y="2552"/>
                </a:lnTo>
                <a:lnTo>
                  <a:pt x="284" y="2650"/>
                </a:lnTo>
                <a:close/>
                <a:moveTo>
                  <a:pt x="397" y="2650"/>
                </a:moveTo>
                <a:lnTo>
                  <a:pt x="454" y="2552"/>
                </a:lnTo>
                <a:lnTo>
                  <a:pt x="340" y="2552"/>
                </a:lnTo>
                <a:lnTo>
                  <a:pt x="397" y="2650"/>
                </a:lnTo>
                <a:close/>
                <a:moveTo>
                  <a:pt x="510" y="2650"/>
                </a:moveTo>
                <a:lnTo>
                  <a:pt x="567" y="2552"/>
                </a:lnTo>
                <a:lnTo>
                  <a:pt x="454" y="2552"/>
                </a:lnTo>
                <a:lnTo>
                  <a:pt x="510" y="2650"/>
                </a:lnTo>
                <a:close/>
                <a:moveTo>
                  <a:pt x="624" y="2650"/>
                </a:moveTo>
                <a:lnTo>
                  <a:pt x="681" y="2552"/>
                </a:lnTo>
                <a:lnTo>
                  <a:pt x="567" y="2552"/>
                </a:lnTo>
                <a:lnTo>
                  <a:pt x="624" y="2650"/>
                </a:lnTo>
                <a:close/>
                <a:moveTo>
                  <a:pt x="737" y="2650"/>
                </a:moveTo>
                <a:lnTo>
                  <a:pt x="794" y="2552"/>
                </a:lnTo>
                <a:lnTo>
                  <a:pt x="681" y="2552"/>
                </a:lnTo>
                <a:lnTo>
                  <a:pt x="737" y="2650"/>
                </a:lnTo>
                <a:close/>
                <a:moveTo>
                  <a:pt x="851" y="2650"/>
                </a:moveTo>
                <a:lnTo>
                  <a:pt x="908" y="2552"/>
                </a:lnTo>
                <a:lnTo>
                  <a:pt x="794" y="2552"/>
                </a:lnTo>
                <a:lnTo>
                  <a:pt x="851" y="2650"/>
                </a:lnTo>
                <a:close/>
                <a:moveTo>
                  <a:pt x="964" y="2650"/>
                </a:moveTo>
                <a:lnTo>
                  <a:pt x="1021" y="2552"/>
                </a:lnTo>
                <a:lnTo>
                  <a:pt x="908" y="2552"/>
                </a:lnTo>
                <a:lnTo>
                  <a:pt x="964" y="2650"/>
                </a:lnTo>
                <a:close/>
                <a:moveTo>
                  <a:pt x="1077" y="2650"/>
                </a:moveTo>
                <a:lnTo>
                  <a:pt x="1134" y="2552"/>
                </a:lnTo>
                <a:lnTo>
                  <a:pt x="1021" y="2552"/>
                </a:lnTo>
                <a:lnTo>
                  <a:pt x="1077" y="2650"/>
                </a:lnTo>
                <a:close/>
                <a:moveTo>
                  <a:pt x="1191" y="2650"/>
                </a:moveTo>
                <a:lnTo>
                  <a:pt x="1247" y="2552"/>
                </a:lnTo>
                <a:lnTo>
                  <a:pt x="1134" y="2552"/>
                </a:lnTo>
                <a:lnTo>
                  <a:pt x="1191" y="2650"/>
                </a:lnTo>
                <a:close/>
                <a:moveTo>
                  <a:pt x="1304" y="2650"/>
                </a:moveTo>
                <a:lnTo>
                  <a:pt x="1361" y="2552"/>
                </a:lnTo>
                <a:lnTo>
                  <a:pt x="1247" y="2552"/>
                </a:lnTo>
                <a:lnTo>
                  <a:pt x="1304" y="2650"/>
                </a:lnTo>
                <a:close/>
                <a:moveTo>
                  <a:pt x="1418" y="2650"/>
                </a:moveTo>
                <a:lnTo>
                  <a:pt x="1474" y="2552"/>
                </a:lnTo>
                <a:lnTo>
                  <a:pt x="1361" y="2552"/>
                </a:lnTo>
                <a:lnTo>
                  <a:pt x="1418" y="2650"/>
                </a:lnTo>
                <a:close/>
                <a:moveTo>
                  <a:pt x="1531" y="2650"/>
                </a:moveTo>
                <a:lnTo>
                  <a:pt x="1587" y="2552"/>
                </a:lnTo>
                <a:lnTo>
                  <a:pt x="1474" y="2552"/>
                </a:lnTo>
                <a:lnTo>
                  <a:pt x="1531" y="2650"/>
                </a:lnTo>
                <a:close/>
                <a:moveTo>
                  <a:pt x="1644" y="2650"/>
                </a:moveTo>
                <a:lnTo>
                  <a:pt x="1701" y="2552"/>
                </a:lnTo>
                <a:lnTo>
                  <a:pt x="1587" y="2552"/>
                </a:lnTo>
                <a:lnTo>
                  <a:pt x="1644" y="2650"/>
                </a:lnTo>
                <a:close/>
                <a:moveTo>
                  <a:pt x="1758" y="2650"/>
                </a:moveTo>
                <a:lnTo>
                  <a:pt x="1814" y="2552"/>
                </a:lnTo>
                <a:lnTo>
                  <a:pt x="1701" y="2552"/>
                </a:lnTo>
                <a:lnTo>
                  <a:pt x="1758" y="2650"/>
                </a:lnTo>
                <a:close/>
                <a:moveTo>
                  <a:pt x="1871" y="2650"/>
                </a:moveTo>
                <a:lnTo>
                  <a:pt x="1928" y="2552"/>
                </a:lnTo>
                <a:lnTo>
                  <a:pt x="1814" y="2552"/>
                </a:lnTo>
                <a:lnTo>
                  <a:pt x="1871" y="2650"/>
                </a:lnTo>
                <a:close/>
                <a:moveTo>
                  <a:pt x="1984" y="2650"/>
                </a:moveTo>
                <a:lnTo>
                  <a:pt x="2041" y="2552"/>
                </a:lnTo>
                <a:lnTo>
                  <a:pt x="1928" y="2552"/>
                </a:lnTo>
                <a:lnTo>
                  <a:pt x="1984" y="2650"/>
                </a:lnTo>
                <a:close/>
                <a:moveTo>
                  <a:pt x="2097" y="2650"/>
                </a:moveTo>
                <a:lnTo>
                  <a:pt x="2154" y="2552"/>
                </a:lnTo>
                <a:lnTo>
                  <a:pt x="2041" y="2552"/>
                </a:lnTo>
                <a:lnTo>
                  <a:pt x="2097" y="2650"/>
                </a:lnTo>
                <a:close/>
                <a:moveTo>
                  <a:pt x="2211" y="2650"/>
                </a:moveTo>
                <a:lnTo>
                  <a:pt x="2268" y="2552"/>
                </a:lnTo>
                <a:lnTo>
                  <a:pt x="2154" y="2552"/>
                </a:lnTo>
                <a:lnTo>
                  <a:pt x="2211" y="2650"/>
                </a:lnTo>
                <a:close/>
                <a:moveTo>
                  <a:pt x="2324" y="2650"/>
                </a:moveTo>
                <a:lnTo>
                  <a:pt x="2381" y="2552"/>
                </a:lnTo>
                <a:lnTo>
                  <a:pt x="2268" y="2552"/>
                </a:lnTo>
                <a:lnTo>
                  <a:pt x="2324" y="2650"/>
                </a:lnTo>
                <a:close/>
                <a:moveTo>
                  <a:pt x="2438" y="2650"/>
                </a:moveTo>
                <a:lnTo>
                  <a:pt x="2495" y="2552"/>
                </a:lnTo>
                <a:lnTo>
                  <a:pt x="2381" y="2552"/>
                </a:lnTo>
                <a:lnTo>
                  <a:pt x="2438" y="2650"/>
                </a:lnTo>
                <a:close/>
                <a:moveTo>
                  <a:pt x="2551" y="2650"/>
                </a:moveTo>
                <a:lnTo>
                  <a:pt x="2607" y="2552"/>
                </a:lnTo>
                <a:lnTo>
                  <a:pt x="2495" y="2552"/>
                </a:lnTo>
                <a:lnTo>
                  <a:pt x="2551" y="2650"/>
                </a:lnTo>
                <a:close/>
                <a:moveTo>
                  <a:pt x="2665" y="2650"/>
                </a:moveTo>
                <a:lnTo>
                  <a:pt x="2721" y="2552"/>
                </a:lnTo>
                <a:lnTo>
                  <a:pt x="2607" y="2552"/>
                </a:lnTo>
                <a:lnTo>
                  <a:pt x="2665" y="2650"/>
                </a:lnTo>
                <a:close/>
                <a:moveTo>
                  <a:pt x="2778" y="2650"/>
                </a:moveTo>
                <a:lnTo>
                  <a:pt x="2834" y="2552"/>
                </a:lnTo>
                <a:lnTo>
                  <a:pt x="2721" y="2552"/>
                </a:lnTo>
                <a:lnTo>
                  <a:pt x="2778" y="2650"/>
                </a:lnTo>
                <a:close/>
                <a:moveTo>
                  <a:pt x="0" y="2650"/>
                </a:moveTo>
                <a:lnTo>
                  <a:pt x="114" y="2650"/>
                </a:lnTo>
                <a:lnTo>
                  <a:pt x="57" y="2748"/>
                </a:lnTo>
                <a:lnTo>
                  <a:pt x="0" y="2650"/>
                </a:lnTo>
                <a:close/>
                <a:moveTo>
                  <a:pt x="171" y="2748"/>
                </a:moveTo>
                <a:lnTo>
                  <a:pt x="227" y="2650"/>
                </a:lnTo>
                <a:lnTo>
                  <a:pt x="114" y="2650"/>
                </a:lnTo>
                <a:lnTo>
                  <a:pt x="171" y="2748"/>
                </a:lnTo>
                <a:close/>
                <a:moveTo>
                  <a:pt x="284" y="2748"/>
                </a:moveTo>
                <a:lnTo>
                  <a:pt x="340" y="2650"/>
                </a:lnTo>
                <a:lnTo>
                  <a:pt x="227" y="2650"/>
                </a:lnTo>
                <a:lnTo>
                  <a:pt x="284" y="2748"/>
                </a:lnTo>
                <a:close/>
                <a:moveTo>
                  <a:pt x="397" y="2748"/>
                </a:moveTo>
                <a:lnTo>
                  <a:pt x="454" y="2650"/>
                </a:lnTo>
                <a:lnTo>
                  <a:pt x="340" y="2650"/>
                </a:lnTo>
                <a:lnTo>
                  <a:pt x="397" y="2748"/>
                </a:lnTo>
                <a:close/>
                <a:moveTo>
                  <a:pt x="510" y="2748"/>
                </a:moveTo>
                <a:lnTo>
                  <a:pt x="567" y="2650"/>
                </a:lnTo>
                <a:lnTo>
                  <a:pt x="454" y="2650"/>
                </a:lnTo>
                <a:lnTo>
                  <a:pt x="510" y="2748"/>
                </a:lnTo>
                <a:close/>
                <a:moveTo>
                  <a:pt x="624" y="2748"/>
                </a:moveTo>
                <a:lnTo>
                  <a:pt x="681" y="2650"/>
                </a:lnTo>
                <a:lnTo>
                  <a:pt x="567" y="2650"/>
                </a:lnTo>
                <a:lnTo>
                  <a:pt x="624" y="2748"/>
                </a:lnTo>
                <a:close/>
                <a:moveTo>
                  <a:pt x="737" y="2748"/>
                </a:moveTo>
                <a:lnTo>
                  <a:pt x="794" y="2650"/>
                </a:lnTo>
                <a:lnTo>
                  <a:pt x="681" y="2650"/>
                </a:lnTo>
                <a:lnTo>
                  <a:pt x="737" y="2748"/>
                </a:lnTo>
                <a:close/>
                <a:moveTo>
                  <a:pt x="851" y="2748"/>
                </a:moveTo>
                <a:lnTo>
                  <a:pt x="908" y="2650"/>
                </a:lnTo>
                <a:lnTo>
                  <a:pt x="794" y="2650"/>
                </a:lnTo>
                <a:lnTo>
                  <a:pt x="851" y="2748"/>
                </a:lnTo>
                <a:close/>
                <a:moveTo>
                  <a:pt x="964" y="2748"/>
                </a:moveTo>
                <a:lnTo>
                  <a:pt x="1021" y="2650"/>
                </a:lnTo>
                <a:lnTo>
                  <a:pt x="908" y="2650"/>
                </a:lnTo>
                <a:lnTo>
                  <a:pt x="964" y="2748"/>
                </a:lnTo>
                <a:close/>
                <a:moveTo>
                  <a:pt x="1077" y="2748"/>
                </a:moveTo>
                <a:lnTo>
                  <a:pt x="1134" y="2650"/>
                </a:lnTo>
                <a:lnTo>
                  <a:pt x="1021" y="2650"/>
                </a:lnTo>
                <a:lnTo>
                  <a:pt x="1077" y="2748"/>
                </a:lnTo>
                <a:close/>
                <a:moveTo>
                  <a:pt x="1191" y="2748"/>
                </a:moveTo>
                <a:lnTo>
                  <a:pt x="1247" y="2650"/>
                </a:lnTo>
                <a:lnTo>
                  <a:pt x="1134" y="2650"/>
                </a:lnTo>
                <a:lnTo>
                  <a:pt x="1191" y="2748"/>
                </a:lnTo>
                <a:close/>
                <a:moveTo>
                  <a:pt x="1304" y="2748"/>
                </a:moveTo>
                <a:lnTo>
                  <a:pt x="1361" y="2650"/>
                </a:lnTo>
                <a:lnTo>
                  <a:pt x="1247" y="2650"/>
                </a:lnTo>
                <a:lnTo>
                  <a:pt x="1304" y="2748"/>
                </a:lnTo>
                <a:close/>
                <a:moveTo>
                  <a:pt x="1418" y="2748"/>
                </a:moveTo>
                <a:lnTo>
                  <a:pt x="1474" y="2650"/>
                </a:lnTo>
                <a:lnTo>
                  <a:pt x="1361" y="2650"/>
                </a:lnTo>
                <a:lnTo>
                  <a:pt x="1418" y="2748"/>
                </a:lnTo>
                <a:close/>
                <a:moveTo>
                  <a:pt x="1531" y="2748"/>
                </a:moveTo>
                <a:lnTo>
                  <a:pt x="1587" y="2650"/>
                </a:lnTo>
                <a:lnTo>
                  <a:pt x="1474" y="2650"/>
                </a:lnTo>
                <a:lnTo>
                  <a:pt x="1531" y="2748"/>
                </a:lnTo>
                <a:close/>
                <a:moveTo>
                  <a:pt x="1644" y="2748"/>
                </a:moveTo>
                <a:lnTo>
                  <a:pt x="1701" y="2650"/>
                </a:lnTo>
                <a:lnTo>
                  <a:pt x="1587" y="2650"/>
                </a:lnTo>
                <a:lnTo>
                  <a:pt x="1644" y="2748"/>
                </a:lnTo>
                <a:close/>
                <a:moveTo>
                  <a:pt x="1758" y="2748"/>
                </a:moveTo>
                <a:lnTo>
                  <a:pt x="1814" y="2650"/>
                </a:lnTo>
                <a:lnTo>
                  <a:pt x="1701" y="2650"/>
                </a:lnTo>
                <a:lnTo>
                  <a:pt x="1758" y="2748"/>
                </a:lnTo>
                <a:close/>
                <a:moveTo>
                  <a:pt x="1871" y="2748"/>
                </a:moveTo>
                <a:lnTo>
                  <a:pt x="1928" y="2650"/>
                </a:lnTo>
                <a:lnTo>
                  <a:pt x="1814" y="2650"/>
                </a:lnTo>
                <a:lnTo>
                  <a:pt x="1871" y="2748"/>
                </a:lnTo>
                <a:close/>
                <a:moveTo>
                  <a:pt x="1984" y="2748"/>
                </a:moveTo>
                <a:lnTo>
                  <a:pt x="2041" y="2650"/>
                </a:lnTo>
                <a:lnTo>
                  <a:pt x="1928" y="2650"/>
                </a:lnTo>
                <a:lnTo>
                  <a:pt x="1984" y="2748"/>
                </a:lnTo>
                <a:close/>
                <a:moveTo>
                  <a:pt x="2097" y="2748"/>
                </a:moveTo>
                <a:lnTo>
                  <a:pt x="2154" y="2650"/>
                </a:lnTo>
                <a:lnTo>
                  <a:pt x="2041" y="2650"/>
                </a:lnTo>
                <a:lnTo>
                  <a:pt x="2097" y="2748"/>
                </a:lnTo>
                <a:close/>
                <a:moveTo>
                  <a:pt x="2211" y="2748"/>
                </a:moveTo>
                <a:lnTo>
                  <a:pt x="2268" y="2650"/>
                </a:lnTo>
                <a:lnTo>
                  <a:pt x="2154" y="2650"/>
                </a:lnTo>
                <a:lnTo>
                  <a:pt x="2211" y="2748"/>
                </a:lnTo>
                <a:close/>
                <a:moveTo>
                  <a:pt x="2324" y="2748"/>
                </a:moveTo>
                <a:lnTo>
                  <a:pt x="2381" y="2650"/>
                </a:lnTo>
                <a:lnTo>
                  <a:pt x="2268" y="2650"/>
                </a:lnTo>
                <a:lnTo>
                  <a:pt x="2324" y="2748"/>
                </a:lnTo>
                <a:close/>
                <a:moveTo>
                  <a:pt x="2438" y="2748"/>
                </a:moveTo>
                <a:lnTo>
                  <a:pt x="2495" y="2650"/>
                </a:lnTo>
                <a:lnTo>
                  <a:pt x="2381" y="2650"/>
                </a:lnTo>
                <a:lnTo>
                  <a:pt x="2438" y="2748"/>
                </a:lnTo>
                <a:close/>
                <a:moveTo>
                  <a:pt x="2551" y="2748"/>
                </a:moveTo>
                <a:lnTo>
                  <a:pt x="2607" y="2650"/>
                </a:lnTo>
                <a:lnTo>
                  <a:pt x="2495" y="2650"/>
                </a:lnTo>
                <a:lnTo>
                  <a:pt x="2551" y="2748"/>
                </a:lnTo>
                <a:close/>
                <a:moveTo>
                  <a:pt x="2665" y="2748"/>
                </a:moveTo>
                <a:lnTo>
                  <a:pt x="2721" y="2650"/>
                </a:lnTo>
                <a:lnTo>
                  <a:pt x="2607" y="2650"/>
                </a:lnTo>
                <a:lnTo>
                  <a:pt x="2665" y="2748"/>
                </a:lnTo>
                <a:close/>
                <a:moveTo>
                  <a:pt x="2778" y="2748"/>
                </a:moveTo>
                <a:lnTo>
                  <a:pt x="2834" y="2650"/>
                </a:lnTo>
                <a:lnTo>
                  <a:pt x="2721" y="2650"/>
                </a:lnTo>
                <a:lnTo>
                  <a:pt x="2778" y="2748"/>
                </a:lnTo>
                <a:close/>
                <a:moveTo>
                  <a:pt x="0" y="2748"/>
                </a:moveTo>
                <a:lnTo>
                  <a:pt x="114" y="2748"/>
                </a:lnTo>
                <a:lnTo>
                  <a:pt x="57" y="2847"/>
                </a:lnTo>
                <a:lnTo>
                  <a:pt x="0" y="2748"/>
                </a:lnTo>
                <a:close/>
                <a:moveTo>
                  <a:pt x="171" y="2847"/>
                </a:moveTo>
                <a:lnTo>
                  <a:pt x="227" y="2748"/>
                </a:lnTo>
                <a:lnTo>
                  <a:pt x="114" y="2748"/>
                </a:lnTo>
                <a:lnTo>
                  <a:pt x="171" y="2847"/>
                </a:lnTo>
                <a:close/>
                <a:moveTo>
                  <a:pt x="284" y="2847"/>
                </a:moveTo>
                <a:lnTo>
                  <a:pt x="340" y="2748"/>
                </a:lnTo>
                <a:lnTo>
                  <a:pt x="227" y="2748"/>
                </a:lnTo>
                <a:lnTo>
                  <a:pt x="284" y="2847"/>
                </a:lnTo>
                <a:close/>
                <a:moveTo>
                  <a:pt x="397" y="2847"/>
                </a:moveTo>
                <a:lnTo>
                  <a:pt x="454" y="2748"/>
                </a:lnTo>
                <a:lnTo>
                  <a:pt x="340" y="2748"/>
                </a:lnTo>
                <a:lnTo>
                  <a:pt x="397" y="2847"/>
                </a:lnTo>
                <a:close/>
                <a:moveTo>
                  <a:pt x="510" y="2847"/>
                </a:moveTo>
                <a:lnTo>
                  <a:pt x="567" y="2748"/>
                </a:lnTo>
                <a:lnTo>
                  <a:pt x="454" y="2748"/>
                </a:lnTo>
                <a:lnTo>
                  <a:pt x="510" y="2847"/>
                </a:lnTo>
                <a:close/>
                <a:moveTo>
                  <a:pt x="624" y="2847"/>
                </a:moveTo>
                <a:lnTo>
                  <a:pt x="681" y="2748"/>
                </a:lnTo>
                <a:lnTo>
                  <a:pt x="567" y="2748"/>
                </a:lnTo>
                <a:lnTo>
                  <a:pt x="624" y="2847"/>
                </a:lnTo>
                <a:close/>
                <a:moveTo>
                  <a:pt x="737" y="2847"/>
                </a:moveTo>
                <a:lnTo>
                  <a:pt x="794" y="2748"/>
                </a:lnTo>
                <a:lnTo>
                  <a:pt x="681" y="2748"/>
                </a:lnTo>
                <a:lnTo>
                  <a:pt x="737" y="2847"/>
                </a:lnTo>
                <a:close/>
                <a:moveTo>
                  <a:pt x="851" y="2847"/>
                </a:moveTo>
                <a:lnTo>
                  <a:pt x="908" y="2748"/>
                </a:lnTo>
                <a:lnTo>
                  <a:pt x="794" y="2748"/>
                </a:lnTo>
                <a:lnTo>
                  <a:pt x="851" y="2847"/>
                </a:lnTo>
                <a:close/>
                <a:moveTo>
                  <a:pt x="964" y="2847"/>
                </a:moveTo>
                <a:lnTo>
                  <a:pt x="1021" y="2748"/>
                </a:lnTo>
                <a:lnTo>
                  <a:pt x="908" y="2748"/>
                </a:lnTo>
                <a:lnTo>
                  <a:pt x="964" y="2847"/>
                </a:lnTo>
                <a:close/>
                <a:moveTo>
                  <a:pt x="1077" y="2847"/>
                </a:moveTo>
                <a:lnTo>
                  <a:pt x="1134" y="2748"/>
                </a:lnTo>
                <a:lnTo>
                  <a:pt x="1021" y="2748"/>
                </a:lnTo>
                <a:lnTo>
                  <a:pt x="1077" y="2847"/>
                </a:lnTo>
                <a:close/>
                <a:moveTo>
                  <a:pt x="1191" y="2847"/>
                </a:moveTo>
                <a:lnTo>
                  <a:pt x="1247" y="2748"/>
                </a:lnTo>
                <a:lnTo>
                  <a:pt x="1134" y="2748"/>
                </a:lnTo>
                <a:lnTo>
                  <a:pt x="1191" y="2847"/>
                </a:lnTo>
                <a:close/>
                <a:moveTo>
                  <a:pt x="1304" y="2847"/>
                </a:moveTo>
                <a:lnTo>
                  <a:pt x="1361" y="2748"/>
                </a:lnTo>
                <a:lnTo>
                  <a:pt x="1247" y="2748"/>
                </a:lnTo>
                <a:lnTo>
                  <a:pt x="1304" y="2847"/>
                </a:lnTo>
                <a:close/>
                <a:moveTo>
                  <a:pt x="1418" y="2847"/>
                </a:moveTo>
                <a:lnTo>
                  <a:pt x="1474" y="2748"/>
                </a:lnTo>
                <a:lnTo>
                  <a:pt x="1361" y="2748"/>
                </a:lnTo>
                <a:lnTo>
                  <a:pt x="1418" y="2847"/>
                </a:lnTo>
                <a:close/>
                <a:moveTo>
                  <a:pt x="1531" y="2847"/>
                </a:moveTo>
                <a:lnTo>
                  <a:pt x="1587" y="2748"/>
                </a:lnTo>
                <a:lnTo>
                  <a:pt x="1474" y="2748"/>
                </a:lnTo>
                <a:lnTo>
                  <a:pt x="1531" y="2847"/>
                </a:lnTo>
                <a:close/>
                <a:moveTo>
                  <a:pt x="1644" y="2847"/>
                </a:moveTo>
                <a:lnTo>
                  <a:pt x="1701" y="2748"/>
                </a:lnTo>
                <a:lnTo>
                  <a:pt x="1587" y="2748"/>
                </a:lnTo>
                <a:lnTo>
                  <a:pt x="1644" y="2847"/>
                </a:lnTo>
                <a:close/>
                <a:moveTo>
                  <a:pt x="1758" y="2847"/>
                </a:moveTo>
                <a:lnTo>
                  <a:pt x="1814" y="2748"/>
                </a:lnTo>
                <a:lnTo>
                  <a:pt x="1701" y="2748"/>
                </a:lnTo>
                <a:lnTo>
                  <a:pt x="1758" y="2847"/>
                </a:lnTo>
                <a:close/>
                <a:moveTo>
                  <a:pt x="1871" y="2847"/>
                </a:moveTo>
                <a:lnTo>
                  <a:pt x="1928" y="2748"/>
                </a:lnTo>
                <a:lnTo>
                  <a:pt x="1814" y="2748"/>
                </a:lnTo>
                <a:lnTo>
                  <a:pt x="1871" y="2847"/>
                </a:lnTo>
                <a:close/>
                <a:moveTo>
                  <a:pt x="1984" y="2847"/>
                </a:moveTo>
                <a:lnTo>
                  <a:pt x="2041" y="2748"/>
                </a:lnTo>
                <a:lnTo>
                  <a:pt x="1928" y="2748"/>
                </a:lnTo>
                <a:lnTo>
                  <a:pt x="1984" y="2847"/>
                </a:lnTo>
                <a:close/>
                <a:moveTo>
                  <a:pt x="2097" y="2847"/>
                </a:moveTo>
                <a:lnTo>
                  <a:pt x="2154" y="2748"/>
                </a:lnTo>
                <a:lnTo>
                  <a:pt x="2041" y="2748"/>
                </a:lnTo>
                <a:lnTo>
                  <a:pt x="2097" y="2847"/>
                </a:lnTo>
                <a:close/>
                <a:moveTo>
                  <a:pt x="2211" y="2847"/>
                </a:moveTo>
                <a:lnTo>
                  <a:pt x="2268" y="2748"/>
                </a:lnTo>
                <a:lnTo>
                  <a:pt x="2154" y="2748"/>
                </a:lnTo>
                <a:lnTo>
                  <a:pt x="2211" y="2847"/>
                </a:lnTo>
                <a:close/>
                <a:moveTo>
                  <a:pt x="2324" y="2847"/>
                </a:moveTo>
                <a:lnTo>
                  <a:pt x="2381" y="2748"/>
                </a:lnTo>
                <a:lnTo>
                  <a:pt x="2268" y="2748"/>
                </a:lnTo>
                <a:lnTo>
                  <a:pt x="2324" y="2847"/>
                </a:lnTo>
                <a:close/>
                <a:moveTo>
                  <a:pt x="2438" y="2847"/>
                </a:moveTo>
                <a:lnTo>
                  <a:pt x="2495" y="2748"/>
                </a:lnTo>
                <a:lnTo>
                  <a:pt x="2381" y="2748"/>
                </a:lnTo>
                <a:lnTo>
                  <a:pt x="2438" y="2847"/>
                </a:lnTo>
                <a:close/>
                <a:moveTo>
                  <a:pt x="2551" y="2847"/>
                </a:moveTo>
                <a:lnTo>
                  <a:pt x="2607" y="2748"/>
                </a:lnTo>
                <a:lnTo>
                  <a:pt x="2495" y="2748"/>
                </a:lnTo>
                <a:lnTo>
                  <a:pt x="2551" y="2847"/>
                </a:lnTo>
                <a:close/>
                <a:moveTo>
                  <a:pt x="2665" y="2847"/>
                </a:moveTo>
                <a:lnTo>
                  <a:pt x="2721" y="2748"/>
                </a:lnTo>
                <a:lnTo>
                  <a:pt x="2607" y="2748"/>
                </a:lnTo>
                <a:lnTo>
                  <a:pt x="2665" y="2847"/>
                </a:lnTo>
                <a:close/>
                <a:moveTo>
                  <a:pt x="2778" y="2847"/>
                </a:moveTo>
                <a:lnTo>
                  <a:pt x="2834" y="2748"/>
                </a:lnTo>
                <a:lnTo>
                  <a:pt x="2721" y="2748"/>
                </a:lnTo>
                <a:lnTo>
                  <a:pt x="2778" y="2847"/>
                </a:lnTo>
                <a:close/>
                <a:moveTo>
                  <a:pt x="0" y="2847"/>
                </a:moveTo>
                <a:lnTo>
                  <a:pt x="114" y="2847"/>
                </a:lnTo>
                <a:lnTo>
                  <a:pt x="57" y="2945"/>
                </a:lnTo>
                <a:lnTo>
                  <a:pt x="0" y="2847"/>
                </a:lnTo>
                <a:close/>
                <a:moveTo>
                  <a:pt x="171" y="2945"/>
                </a:moveTo>
                <a:lnTo>
                  <a:pt x="227" y="2847"/>
                </a:lnTo>
                <a:lnTo>
                  <a:pt x="114" y="2847"/>
                </a:lnTo>
                <a:lnTo>
                  <a:pt x="171" y="2945"/>
                </a:lnTo>
                <a:close/>
                <a:moveTo>
                  <a:pt x="284" y="2945"/>
                </a:moveTo>
                <a:lnTo>
                  <a:pt x="340" y="2847"/>
                </a:lnTo>
                <a:lnTo>
                  <a:pt x="227" y="2847"/>
                </a:lnTo>
                <a:lnTo>
                  <a:pt x="284" y="2945"/>
                </a:lnTo>
                <a:close/>
                <a:moveTo>
                  <a:pt x="397" y="2945"/>
                </a:moveTo>
                <a:lnTo>
                  <a:pt x="454" y="2847"/>
                </a:lnTo>
                <a:lnTo>
                  <a:pt x="340" y="2847"/>
                </a:lnTo>
                <a:lnTo>
                  <a:pt x="397" y="2945"/>
                </a:lnTo>
                <a:close/>
                <a:moveTo>
                  <a:pt x="510" y="2945"/>
                </a:moveTo>
                <a:lnTo>
                  <a:pt x="567" y="2847"/>
                </a:lnTo>
                <a:lnTo>
                  <a:pt x="454" y="2847"/>
                </a:lnTo>
                <a:lnTo>
                  <a:pt x="510" y="2945"/>
                </a:lnTo>
                <a:close/>
                <a:moveTo>
                  <a:pt x="624" y="2945"/>
                </a:moveTo>
                <a:lnTo>
                  <a:pt x="681" y="2847"/>
                </a:lnTo>
                <a:lnTo>
                  <a:pt x="567" y="2847"/>
                </a:lnTo>
                <a:lnTo>
                  <a:pt x="624" y="2945"/>
                </a:lnTo>
                <a:close/>
                <a:moveTo>
                  <a:pt x="737" y="2945"/>
                </a:moveTo>
                <a:lnTo>
                  <a:pt x="794" y="2847"/>
                </a:lnTo>
                <a:lnTo>
                  <a:pt x="681" y="2847"/>
                </a:lnTo>
                <a:lnTo>
                  <a:pt x="737" y="2945"/>
                </a:lnTo>
                <a:close/>
                <a:moveTo>
                  <a:pt x="851" y="2945"/>
                </a:moveTo>
                <a:lnTo>
                  <a:pt x="908" y="2847"/>
                </a:lnTo>
                <a:lnTo>
                  <a:pt x="794" y="2847"/>
                </a:lnTo>
                <a:lnTo>
                  <a:pt x="851" y="2945"/>
                </a:lnTo>
                <a:close/>
                <a:moveTo>
                  <a:pt x="964" y="2945"/>
                </a:moveTo>
                <a:lnTo>
                  <a:pt x="1021" y="2847"/>
                </a:lnTo>
                <a:lnTo>
                  <a:pt x="908" y="2847"/>
                </a:lnTo>
                <a:lnTo>
                  <a:pt x="964" y="2945"/>
                </a:lnTo>
                <a:close/>
                <a:moveTo>
                  <a:pt x="1077" y="2945"/>
                </a:moveTo>
                <a:lnTo>
                  <a:pt x="1134" y="2847"/>
                </a:lnTo>
                <a:lnTo>
                  <a:pt x="1021" y="2847"/>
                </a:lnTo>
                <a:lnTo>
                  <a:pt x="1077" y="2945"/>
                </a:lnTo>
                <a:close/>
                <a:moveTo>
                  <a:pt x="1191" y="2945"/>
                </a:moveTo>
                <a:lnTo>
                  <a:pt x="1247" y="2847"/>
                </a:lnTo>
                <a:lnTo>
                  <a:pt x="1134" y="2847"/>
                </a:lnTo>
                <a:lnTo>
                  <a:pt x="1191" y="2945"/>
                </a:lnTo>
                <a:close/>
                <a:moveTo>
                  <a:pt x="1304" y="2945"/>
                </a:moveTo>
                <a:lnTo>
                  <a:pt x="1361" y="2847"/>
                </a:lnTo>
                <a:lnTo>
                  <a:pt x="1247" y="2847"/>
                </a:lnTo>
                <a:lnTo>
                  <a:pt x="1304" y="2945"/>
                </a:lnTo>
                <a:close/>
                <a:moveTo>
                  <a:pt x="1418" y="2945"/>
                </a:moveTo>
                <a:lnTo>
                  <a:pt x="1474" y="2847"/>
                </a:lnTo>
                <a:lnTo>
                  <a:pt x="1361" y="2847"/>
                </a:lnTo>
                <a:lnTo>
                  <a:pt x="1418" y="2945"/>
                </a:lnTo>
                <a:close/>
                <a:moveTo>
                  <a:pt x="1531" y="2945"/>
                </a:moveTo>
                <a:lnTo>
                  <a:pt x="1587" y="2847"/>
                </a:lnTo>
                <a:lnTo>
                  <a:pt x="1474" y="2847"/>
                </a:lnTo>
                <a:lnTo>
                  <a:pt x="1531" y="2945"/>
                </a:lnTo>
                <a:close/>
                <a:moveTo>
                  <a:pt x="1644" y="2945"/>
                </a:moveTo>
                <a:lnTo>
                  <a:pt x="1701" y="2847"/>
                </a:lnTo>
                <a:lnTo>
                  <a:pt x="1587" y="2847"/>
                </a:lnTo>
                <a:lnTo>
                  <a:pt x="1644" y="2945"/>
                </a:lnTo>
                <a:close/>
                <a:moveTo>
                  <a:pt x="1758" y="2945"/>
                </a:moveTo>
                <a:lnTo>
                  <a:pt x="1814" y="2847"/>
                </a:lnTo>
                <a:lnTo>
                  <a:pt x="1701" y="2847"/>
                </a:lnTo>
                <a:lnTo>
                  <a:pt x="1758" y="2945"/>
                </a:lnTo>
                <a:close/>
                <a:moveTo>
                  <a:pt x="1871" y="2945"/>
                </a:moveTo>
                <a:lnTo>
                  <a:pt x="1928" y="2847"/>
                </a:lnTo>
                <a:lnTo>
                  <a:pt x="1814" y="2847"/>
                </a:lnTo>
                <a:lnTo>
                  <a:pt x="1871" y="2945"/>
                </a:lnTo>
                <a:close/>
                <a:moveTo>
                  <a:pt x="1984" y="2945"/>
                </a:moveTo>
                <a:lnTo>
                  <a:pt x="2041" y="2847"/>
                </a:lnTo>
                <a:lnTo>
                  <a:pt x="1928" y="2847"/>
                </a:lnTo>
                <a:lnTo>
                  <a:pt x="1984" y="2945"/>
                </a:lnTo>
                <a:close/>
                <a:moveTo>
                  <a:pt x="2097" y="2945"/>
                </a:moveTo>
                <a:lnTo>
                  <a:pt x="2154" y="2847"/>
                </a:lnTo>
                <a:lnTo>
                  <a:pt x="2041" y="2847"/>
                </a:lnTo>
                <a:lnTo>
                  <a:pt x="2097" y="2945"/>
                </a:lnTo>
                <a:close/>
                <a:moveTo>
                  <a:pt x="2211" y="2945"/>
                </a:moveTo>
                <a:lnTo>
                  <a:pt x="2268" y="2847"/>
                </a:lnTo>
                <a:lnTo>
                  <a:pt x="2154" y="2847"/>
                </a:lnTo>
                <a:lnTo>
                  <a:pt x="2211" y="2945"/>
                </a:lnTo>
                <a:close/>
                <a:moveTo>
                  <a:pt x="2324" y="2945"/>
                </a:moveTo>
                <a:lnTo>
                  <a:pt x="2381" y="2847"/>
                </a:lnTo>
                <a:lnTo>
                  <a:pt x="2268" y="2847"/>
                </a:lnTo>
                <a:lnTo>
                  <a:pt x="2324" y="2945"/>
                </a:lnTo>
                <a:close/>
                <a:moveTo>
                  <a:pt x="2438" y="2945"/>
                </a:moveTo>
                <a:lnTo>
                  <a:pt x="2495" y="2847"/>
                </a:lnTo>
                <a:lnTo>
                  <a:pt x="2381" y="2847"/>
                </a:lnTo>
                <a:lnTo>
                  <a:pt x="2438" y="2945"/>
                </a:lnTo>
                <a:close/>
                <a:moveTo>
                  <a:pt x="2551" y="2945"/>
                </a:moveTo>
                <a:lnTo>
                  <a:pt x="2607" y="2847"/>
                </a:lnTo>
                <a:lnTo>
                  <a:pt x="2495" y="2847"/>
                </a:lnTo>
                <a:lnTo>
                  <a:pt x="2551" y="2945"/>
                </a:lnTo>
                <a:close/>
                <a:moveTo>
                  <a:pt x="2665" y="2945"/>
                </a:moveTo>
                <a:lnTo>
                  <a:pt x="2721" y="2847"/>
                </a:lnTo>
                <a:lnTo>
                  <a:pt x="2607" y="2847"/>
                </a:lnTo>
                <a:lnTo>
                  <a:pt x="2665" y="2945"/>
                </a:lnTo>
                <a:close/>
                <a:moveTo>
                  <a:pt x="2778" y="2945"/>
                </a:moveTo>
                <a:lnTo>
                  <a:pt x="2834" y="2847"/>
                </a:lnTo>
                <a:lnTo>
                  <a:pt x="2721" y="2847"/>
                </a:lnTo>
                <a:lnTo>
                  <a:pt x="2778" y="2945"/>
                </a:lnTo>
                <a:close/>
                <a:moveTo>
                  <a:pt x="0" y="2945"/>
                </a:moveTo>
                <a:lnTo>
                  <a:pt x="114" y="2945"/>
                </a:lnTo>
                <a:lnTo>
                  <a:pt x="57" y="3043"/>
                </a:lnTo>
                <a:lnTo>
                  <a:pt x="0" y="2945"/>
                </a:lnTo>
                <a:close/>
                <a:moveTo>
                  <a:pt x="171" y="3043"/>
                </a:moveTo>
                <a:lnTo>
                  <a:pt x="227" y="2945"/>
                </a:lnTo>
                <a:lnTo>
                  <a:pt x="114" y="2945"/>
                </a:lnTo>
                <a:lnTo>
                  <a:pt x="171" y="3043"/>
                </a:lnTo>
                <a:close/>
                <a:moveTo>
                  <a:pt x="284" y="3043"/>
                </a:moveTo>
                <a:lnTo>
                  <a:pt x="340" y="2945"/>
                </a:lnTo>
                <a:lnTo>
                  <a:pt x="227" y="2945"/>
                </a:lnTo>
                <a:lnTo>
                  <a:pt x="284" y="3043"/>
                </a:lnTo>
                <a:close/>
                <a:moveTo>
                  <a:pt x="397" y="3043"/>
                </a:moveTo>
                <a:lnTo>
                  <a:pt x="454" y="2945"/>
                </a:lnTo>
                <a:lnTo>
                  <a:pt x="340" y="2945"/>
                </a:lnTo>
                <a:lnTo>
                  <a:pt x="397" y="3043"/>
                </a:lnTo>
                <a:close/>
                <a:moveTo>
                  <a:pt x="510" y="3043"/>
                </a:moveTo>
                <a:lnTo>
                  <a:pt x="567" y="2945"/>
                </a:lnTo>
                <a:lnTo>
                  <a:pt x="454" y="2945"/>
                </a:lnTo>
                <a:lnTo>
                  <a:pt x="510" y="3043"/>
                </a:lnTo>
                <a:close/>
                <a:moveTo>
                  <a:pt x="624" y="3043"/>
                </a:moveTo>
                <a:lnTo>
                  <a:pt x="681" y="2945"/>
                </a:lnTo>
                <a:lnTo>
                  <a:pt x="567" y="2945"/>
                </a:lnTo>
                <a:lnTo>
                  <a:pt x="624" y="3043"/>
                </a:lnTo>
                <a:close/>
                <a:moveTo>
                  <a:pt x="737" y="3043"/>
                </a:moveTo>
                <a:lnTo>
                  <a:pt x="794" y="2945"/>
                </a:lnTo>
                <a:lnTo>
                  <a:pt x="681" y="2945"/>
                </a:lnTo>
                <a:lnTo>
                  <a:pt x="737" y="3043"/>
                </a:lnTo>
                <a:close/>
                <a:moveTo>
                  <a:pt x="851" y="3043"/>
                </a:moveTo>
                <a:lnTo>
                  <a:pt x="908" y="2945"/>
                </a:lnTo>
                <a:lnTo>
                  <a:pt x="794" y="2945"/>
                </a:lnTo>
                <a:lnTo>
                  <a:pt x="851" y="3043"/>
                </a:lnTo>
                <a:close/>
                <a:moveTo>
                  <a:pt x="964" y="3043"/>
                </a:moveTo>
                <a:lnTo>
                  <a:pt x="1021" y="2945"/>
                </a:lnTo>
                <a:lnTo>
                  <a:pt x="908" y="2945"/>
                </a:lnTo>
                <a:lnTo>
                  <a:pt x="964" y="3043"/>
                </a:lnTo>
                <a:close/>
                <a:moveTo>
                  <a:pt x="1077" y="3043"/>
                </a:moveTo>
                <a:lnTo>
                  <a:pt x="1134" y="2945"/>
                </a:lnTo>
                <a:lnTo>
                  <a:pt x="1021" y="2945"/>
                </a:lnTo>
                <a:lnTo>
                  <a:pt x="1077" y="3043"/>
                </a:lnTo>
                <a:close/>
                <a:moveTo>
                  <a:pt x="1191" y="3043"/>
                </a:moveTo>
                <a:lnTo>
                  <a:pt x="1247" y="2945"/>
                </a:lnTo>
                <a:lnTo>
                  <a:pt x="1134" y="2945"/>
                </a:lnTo>
                <a:lnTo>
                  <a:pt x="1191" y="3043"/>
                </a:lnTo>
                <a:close/>
                <a:moveTo>
                  <a:pt x="1304" y="3043"/>
                </a:moveTo>
                <a:lnTo>
                  <a:pt x="1361" y="2945"/>
                </a:lnTo>
                <a:lnTo>
                  <a:pt x="1247" y="2945"/>
                </a:lnTo>
                <a:lnTo>
                  <a:pt x="1304" y="3043"/>
                </a:lnTo>
                <a:close/>
                <a:moveTo>
                  <a:pt x="1418" y="3043"/>
                </a:moveTo>
                <a:lnTo>
                  <a:pt x="1474" y="2945"/>
                </a:lnTo>
                <a:lnTo>
                  <a:pt x="1361" y="2945"/>
                </a:lnTo>
                <a:lnTo>
                  <a:pt x="1418" y="3043"/>
                </a:lnTo>
                <a:close/>
                <a:moveTo>
                  <a:pt x="1531" y="3043"/>
                </a:moveTo>
                <a:lnTo>
                  <a:pt x="1587" y="2945"/>
                </a:lnTo>
                <a:lnTo>
                  <a:pt x="1474" y="2945"/>
                </a:lnTo>
                <a:lnTo>
                  <a:pt x="1531" y="3043"/>
                </a:lnTo>
                <a:close/>
                <a:moveTo>
                  <a:pt x="1644" y="3043"/>
                </a:moveTo>
                <a:lnTo>
                  <a:pt x="1701" y="2945"/>
                </a:lnTo>
                <a:lnTo>
                  <a:pt x="1587" y="2945"/>
                </a:lnTo>
                <a:lnTo>
                  <a:pt x="1644" y="3043"/>
                </a:lnTo>
                <a:close/>
                <a:moveTo>
                  <a:pt x="1758" y="3043"/>
                </a:moveTo>
                <a:lnTo>
                  <a:pt x="1814" y="2945"/>
                </a:lnTo>
                <a:lnTo>
                  <a:pt x="1701" y="2945"/>
                </a:lnTo>
                <a:lnTo>
                  <a:pt x="1758" y="3043"/>
                </a:lnTo>
                <a:close/>
                <a:moveTo>
                  <a:pt x="1871" y="3043"/>
                </a:moveTo>
                <a:lnTo>
                  <a:pt x="1928" y="2945"/>
                </a:lnTo>
                <a:lnTo>
                  <a:pt x="1814" y="2945"/>
                </a:lnTo>
                <a:lnTo>
                  <a:pt x="1871" y="3043"/>
                </a:lnTo>
                <a:close/>
                <a:moveTo>
                  <a:pt x="1984" y="3043"/>
                </a:moveTo>
                <a:lnTo>
                  <a:pt x="2041" y="2945"/>
                </a:lnTo>
                <a:lnTo>
                  <a:pt x="1928" y="2945"/>
                </a:lnTo>
                <a:lnTo>
                  <a:pt x="1984" y="3043"/>
                </a:lnTo>
                <a:close/>
                <a:moveTo>
                  <a:pt x="2097" y="3043"/>
                </a:moveTo>
                <a:lnTo>
                  <a:pt x="2154" y="2945"/>
                </a:lnTo>
                <a:lnTo>
                  <a:pt x="2041" y="2945"/>
                </a:lnTo>
                <a:lnTo>
                  <a:pt x="2097" y="3043"/>
                </a:lnTo>
                <a:close/>
                <a:moveTo>
                  <a:pt x="2211" y="3043"/>
                </a:moveTo>
                <a:lnTo>
                  <a:pt x="2268" y="2945"/>
                </a:lnTo>
                <a:lnTo>
                  <a:pt x="2154" y="2945"/>
                </a:lnTo>
                <a:lnTo>
                  <a:pt x="2211" y="3043"/>
                </a:lnTo>
                <a:close/>
                <a:moveTo>
                  <a:pt x="2324" y="3043"/>
                </a:moveTo>
                <a:lnTo>
                  <a:pt x="2381" y="2945"/>
                </a:lnTo>
                <a:lnTo>
                  <a:pt x="2268" y="2945"/>
                </a:lnTo>
                <a:lnTo>
                  <a:pt x="2324" y="3043"/>
                </a:lnTo>
                <a:close/>
                <a:moveTo>
                  <a:pt x="2438" y="3043"/>
                </a:moveTo>
                <a:lnTo>
                  <a:pt x="2495" y="2945"/>
                </a:lnTo>
                <a:lnTo>
                  <a:pt x="2381" y="2945"/>
                </a:lnTo>
                <a:lnTo>
                  <a:pt x="2438" y="3043"/>
                </a:lnTo>
                <a:close/>
                <a:moveTo>
                  <a:pt x="2551" y="3043"/>
                </a:moveTo>
                <a:lnTo>
                  <a:pt x="2607" y="2945"/>
                </a:lnTo>
                <a:lnTo>
                  <a:pt x="2495" y="2945"/>
                </a:lnTo>
                <a:lnTo>
                  <a:pt x="2551" y="3043"/>
                </a:lnTo>
                <a:close/>
                <a:moveTo>
                  <a:pt x="2665" y="3043"/>
                </a:moveTo>
                <a:lnTo>
                  <a:pt x="2721" y="2945"/>
                </a:lnTo>
                <a:lnTo>
                  <a:pt x="2607" y="2945"/>
                </a:lnTo>
                <a:lnTo>
                  <a:pt x="2665" y="3043"/>
                </a:lnTo>
                <a:close/>
                <a:moveTo>
                  <a:pt x="2778" y="3043"/>
                </a:moveTo>
                <a:lnTo>
                  <a:pt x="2834" y="2945"/>
                </a:lnTo>
                <a:lnTo>
                  <a:pt x="2721" y="2945"/>
                </a:lnTo>
                <a:lnTo>
                  <a:pt x="2778" y="3043"/>
                </a:lnTo>
                <a:close/>
                <a:moveTo>
                  <a:pt x="0" y="3043"/>
                </a:moveTo>
                <a:lnTo>
                  <a:pt x="114" y="3043"/>
                </a:lnTo>
                <a:lnTo>
                  <a:pt x="57" y="3141"/>
                </a:lnTo>
                <a:lnTo>
                  <a:pt x="0" y="3043"/>
                </a:lnTo>
                <a:close/>
                <a:moveTo>
                  <a:pt x="171" y="3141"/>
                </a:moveTo>
                <a:lnTo>
                  <a:pt x="227" y="3043"/>
                </a:lnTo>
                <a:lnTo>
                  <a:pt x="114" y="3043"/>
                </a:lnTo>
                <a:lnTo>
                  <a:pt x="171" y="3141"/>
                </a:lnTo>
                <a:close/>
                <a:moveTo>
                  <a:pt x="284" y="3141"/>
                </a:moveTo>
                <a:lnTo>
                  <a:pt x="340" y="3043"/>
                </a:lnTo>
                <a:lnTo>
                  <a:pt x="227" y="3043"/>
                </a:lnTo>
                <a:lnTo>
                  <a:pt x="284" y="3141"/>
                </a:lnTo>
                <a:close/>
                <a:moveTo>
                  <a:pt x="397" y="3141"/>
                </a:moveTo>
                <a:lnTo>
                  <a:pt x="454" y="3043"/>
                </a:lnTo>
                <a:lnTo>
                  <a:pt x="340" y="3043"/>
                </a:lnTo>
                <a:lnTo>
                  <a:pt x="397" y="3141"/>
                </a:lnTo>
                <a:close/>
                <a:moveTo>
                  <a:pt x="510" y="3141"/>
                </a:moveTo>
                <a:lnTo>
                  <a:pt x="567" y="3043"/>
                </a:lnTo>
                <a:lnTo>
                  <a:pt x="454" y="3043"/>
                </a:lnTo>
                <a:lnTo>
                  <a:pt x="510" y="3141"/>
                </a:lnTo>
                <a:close/>
                <a:moveTo>
                  <a:pt x="624" y="3141"/>
                </a:moveTo>
                <a:lnTo>
                  <a:pt x="681" y="3043"/>
                </a:lnTo>
                <a:lnTo>
                  <a:pt x="567" y="3043"/>
                </a:lnTo>
                <a:lnTo>
                  <a:pt x="624" y="3141"/>
                </a:lnTo>
                <a:close/>
                <a:moveTo>
                  <a:pt x="737" y="3141"/>
                </a:moveTo>
                <a:lnTo>
                  <a:pt x="794" y="3043"/>
                </a:lnTo>
                <a:lnTo>
                  <a:pt x="681" y="3043"/>
                </a:lnTo>
                <a:lnTo>
                  <a:pt x="737" y="3141"/>
                </a:lnTo>
                <a:close/>
                <a:moveTo>
                  <a:pt x="851" y="3141"/>
                </a:moveTo>
                <a:lnTo>
                  <a:pt x="908" y="3043"/>
                </a:lnTo>
                <a:lnTo>
                  <a:pt x="794" y="3043"/>
                </a:lnTo>
                <a:lnTo>
                  <a:pt x="851" y="3141"/>
                </a:lnTo>
                <a:close/>
                <a:moveTo>
                  <a:pt x="964" y="3141"/>
                </a:moveTo>
                <a:lnTo>
                  <a:pt x="1021" y="3043"/>
                </a:lnTo>
                <a:lnTo>
                  <a:pt x="908" y="3043"/>
                </a:lnTo>
                <a:lnTo>
                  <a:pt x="964" y="3141"/>
                </a:lnTo>
                <a:close/>
                <a:moveTo>
                  <a:pt x="1077" y="3141"/>
                </a:moveTo>
                <a:lnTo>
                  <a:pt x="1134" y="3043"/>
                </a:lnTo>
                <a:lnTo>
                  <a:pt x="1021" y="3043"/>
                </a:lnTo>
                <a:lnTo>
                  <a:pt x="1077" y="3141"/>
                </a:lnTo>
                <a:close/>
                <a:moveTo>
                  <a:pt x="1191" y="3141"/>
                </a:moveTo>
                <a:lnTo>
                  <a:pt x="1247" y="3043"/>
                </a:lnTo>
                <a:lnTo>
                  <a:pt x="1134" y="3043"/>
                </a:lnTo>
                <a:lnTo>
                  <a:pt x="1191" y="3141"/>
                </a:lnTo>
                <a:close/>
                <a:moveTo>
                  <a:pt x="1304" y="3141"/>
                </a:moveTo>
                <a:lnTo>
                  <a:pt x="1361" y="3043"/>
                </a:lnTo>
                <a:lnTo>
                  <a:pt x="1247" y="3043"/>
                </a:lnTo>
                <a:lnTo>
                  <a:pt x="1304" y="3141"/>
                </a:lnTo>
                <a:close/>
                <a:moveTo>
                  <a:pt x="1418" y="3141"/>
                </a:moveTo>
                <a:lnTo>
                  <a:pt x="1474" y="3043"/>
                </a:lnTo>
                <a:lnTo>
                  <a:pt x="1361" y="3043"/>
                </a:lnTo>
                <a:lnTo>
                  <a:pt x="1418" y="3141"/>
                </a:lnTo>
                <a:close/>
                <a:moveTo>
                  <a:pt x="1531" y="3141"/>
                </a:moveTo>
                <a:lnTo>
                  <a:pt x="1587" y="3043"/>
                </a:lnTo>
                <a:lnTo>
                  <a:pt x="1474" y="3043"/>
                </a:lnTo>
                <a:lnTo>
                  <a:pt x="1531" y="3141"/>
                </a:lnTo>
                <a:close/>
                <a:moveTo>
                  <a:pt x="1644" y="3141"/>
                </a:moveTo>
                <a:lnTo>
                  <a:pt x="1701" y="3043"/>
                </a:lnTo>
                <a:lnTo>
                  <a:pt x="1587" y="3043"/>
                </a:lnTo>
                <a:lnTo>
                  <a:pt x="1644" y="3141"/>
                </a:lnTo>
                <a:close/>
                <a:moveTo>
                  <a:pt x="1758" y="3141"/>
                </a:moveTo>
                <a:lnTo>
                  <a:pt x="1814" y="3043"/>
                </a:lnTo>
                <a:lnTo>
                  <a:pt x="1701" y="3043"/>
                </a:lnTo>
                <a:lnTo>
                  <a:pt x="1758" y="3141"/>
                </a:lnTo>
                <a:close/>
                <a:moveTo>
                  <a:pt x="1871" y="3141"/>
                </a:moveTo>
                <a:lnTo>
                  <a:pt x="1928" y="3043"/>
                </a:lnTo>
                <a:lnTo>
                  <a:pt x="1814" y="3043"/>
                </a:lnTo>
                <a:lnTo>
                  <a:pt x="1871" y="3141"/>
                </a:lnTo>
                <a:close/>
                <a:moveTo>
                  <a:pt x="1984" y="3141"/>
                </a:moveTo>
                <a:lnTo>
                  <a:pt x="2041" y="3043"/>
                </a:lnTo>
                <a:lnTo>
                  <a:pt x="1928" y="3043"/>
                </a:lnTo>
                <a:lnTo>
                  <a:pt x="1984" y="3141"/>
                </a:lnTo>
                <a:close/>
                <a:moveTo>
                  <a:pt x="2097" y="3141"/>
                </a:moveTo>
                <a:lnTo>
                  <a:pt x="2154" y="3043"/>
                </a:lnTo>
                <a:lnTo>
                  <a:pt x="2041" y="3043"/>
                </a:lnTo>
                <a:lnTo>
                  <a:pt x="2097" y="3141"/>
                </a:lnTo>
                <a:close/>
                <a:moveTo>
                  <a:pt x="2211" y="3141"/>
                </a:moveTo>
                <a:lnTo>
                  <a:pt x="2268" y="3043"/>
                </a:lnTo>
                <a:lnTo>
                  <a:pt x="2154" y="3043"/>
                </a:lnTo>
                <a:lnTo>
                  <a:pt x="2211" y="3141"/>
                </a:lnTo>
                <a:close/>
                <a:moveTo>
                  <a:pt x="2324" y="3141"/>
                </a:moveTo>
                <a:lnTo>
                  <a:pt x="2381" y="3043"/>
                </a:lnTo>
                <a:lnTo>
                  <a:pt x="2268" y="3043"/>
                </a:lnTo>
                <a:lnTo>
                  <a:pt x="2324" y="3141"/>
                </a:lnTo>
                <a:close/>
                <a:moveTo>
                  <a:pt x="2438" y="3141"/>
                </a:moveTo>
                <a:lnTo>
                  <a:pt x="2495" y="3043"/>
                </a:lnTo>
                <a:lnTo>
                  <a:pt x="2381" y="3043"/>
                </a:lnTo>
                <a:lnTo>
                  <a:pt x="2438" y="3141"/>
                </a:lnTo>
                <a:close/>
                <a:moveTo>
                  <a:pt x="2551" y="3141"/>
                </a:moveTo>
                <a:lnTo>
                  <a:pt x="2607" y="3043"/>
                </a:lnTo>
                <a:lnTo>
                  <a:pt x="2495" y="3043"/>
                </a:lnTo>
                <a:lnTo>
                  <a:pt x="2551" y="3141"/>
                </a:lnTo>
                <a:close/>
                <a:moveTo>
                  <a:pt x="2665" y="3141"/>
                </a:moveTo>
                <a:lnTo>
                  <a:pt x="2721" y="3043"/>
                </a:lnTo>
                <a:lnTo>
                  <a:pt x="2607" y="3043"/>
                </a:lnTo>
                <a:lnTo>
                  <a:pt x="2665" y="3141"/>
                </a:lnTo>
                <a:close/>
                <a:moveTo>
                  <a:pt x="2778" y="3141"/>
                </a:moveTo>
                <a:lnTo>
                  <a:pt x="2834" y="3043"/>
                </a:lnTo>
                <a:lnTo>
                  <a:pt x="2721" y="3043"/>
                </a:lnTo>
                <a:lnTo>
                  <a:pt x="2778" y="3141"/>
                </a:lnTo>
                <a:close/>
                <a:moveTo>
                  <a:pt x="0" y="3141"/>
                </a:moveTo>
                <a:lnTo>
                  <a:pt x="114" y="3141"/>
                </a:lnTo>
                <a:lnTo>
                  <a:pt x="57" y="3239"/>
                </a:lnTo>
                <a:lnTo>
                  <a:pt x="0" y="3141"/>
                </a:lnTo>
                <a:close/>
                <a:moveTo>
                  <a:pt x="171" y="3239"/>
                </a:moveTo>
                <a:lnTo>
                  <a:pt x="227" y="3141"/>
                </a:lnTo>
                <a:lnTo>
                  <a:pt x="114" y="3141"/>
                </a:lnTo>
                <a:lnTo>
                  <a:pt x="171" y="3239"/>
                </a:lnTo>
                <a:close/>
                <a:moveTo>
                  <a:pt x="284" y="3239"/>
                </a:moveTo>
                <a:lnTo>
                  <a:pt x="340" y="3141"/>
                </a:lnTo>
                <a:lnTo>
                  <a:pt x="227" y="3141"/>
                </a:lnTo>
                <a:lnTo>
                  <a:pt x="284" y="3239"/>
                </a:lnTo>
                <a:close/>
                <a:moveTo>
                  <a:pt x="397" y="3239"/>
                </a:moveTo>
                <a:lnTo>
                  <a:pt x="454" y="3141"/>
                </a:lnTo>
                <a:lnTo>
                  <a:pt x="340" y="3141"/>
                </a:lnTo>
                <a:lnTo>
                  <a:pt x="397" y="3239"/>
                </a:lnTo>
                <a:close/>
                <a:moveTo>
                  <a:pt x="510" y="3239"/>
                </a:moveTo>
                <a:lnTo>
                  <a:pt x="567" y="3141"/>
                </a:lnTo>
                <a:lnTo>
                  <a:pt x="454" y="3141"/>
                </a:lnTo>
                <a:lnTo>
                  <a:pt x="510" y="3239"/>
                </a:lnTo>
                <a:close/>
                <a:moveTo>
                  <a:pt x="624" y="3239"/>
                </a:moveTo>
                <a:lnTo>
                  <a:pt x="681" y="3141"/>
                </a:lnTo>
                <a:lnTo>
                  <a:pt x="567" y="3141"/>
                </a:lnTo>
                <a:lnTo>
                  <a:pt x="624" y="3239"/>
                </a:lnTo>
                <a:close/>
                <a:moveTo>
                  <a:pt x="737" y="3239"/>
                </a:moveTo>
                <a:lnTo>
                  <a:pt x="794" y="3141"/>
                </a:lnTo>
                <a:lnTo>
                  <a:pt x="681" y="3141"/>
                </a:lnTo>
                <a:lnTo>
                  <a:pt x="737" y="3239"/>
                </a:lnTo>
                <a:close/>
                <a:moveTo>
                  <a:pt x="851" y="3239"/>
                </a:moveTo>
                <a:lnTo>
                  <a:pt x="908" y="3141"/>
                </a:lnTo>
                <a:lnTo>
                  <a:pt x="794" y="3141"/>
                </a:lnTo>
                <a:lnTo>
                  <a:pt x="851" y="3239"/>
                </a:lnTo>
                <a:close/>
                <a:moveTo>
                  <a:pt x="964" y="3239"/>
                </a:moveTo>
                <a:lnTo>
                  <a:pt x="1021" y="3141"/>
                </a:lnTo>
                <a:lnTo>
                  <a:pt x="908" y="3141"/>
                </a:lnTo>
                <a:lnTo>
                  <a:pt x="964" y="3239"/>
                </a:lnTo>
                <a:close/>
                <a:moveTo>
                  <a:pt x="1077" y="3239"/>
                </a:moveTo>
                <a:lnTo>
                  <a:pt x="1134" y="3141"/>
                </a:lnTo>
                <a:lnTo>
                  <a:pt x="1021" y="3141"/>
                </a:lnTo>
                <a:lnTo>
                  <a:pt x="1077" y="3239"/>
                </a:lnTo>
                <a:close/>
                <a:moveTo>
                  <a:pt x="1191" y="3239"/>
                </a:moveTo>
                <a:lnTo>
                  <a:pt x="1247" y="3141"/>
                </a:lnTo>
                <a:lnTo>
                  <a:pt x="1134" y="3141"/>
                </a:lnTo>
                <a:lnTo>
                  <a:pt x="1191" y="3239"/>
                </a:lnTo>
                <a:close/>
                <a:moveTo>
                  <a:pt x="1304" y="3239"/>
                </a:moveTo>
                <a:lnTo>
                  <a:pt x="1361" y="3141"/>
                </a:lnTo>
                <a:lnTo>
                  <a:pt x="1247" y="3141"/>
                </a:lnTo>
                <a:lnTo>
                  <a:pt x="1304" y="3239"/>
                </a:lnTo>
                <a:close/>
                <a:moveTo>
                  <a:pt x="1418" y="3239"/>
                </a:moveTo>
                <a:lnTo>
                  <a:pt x="1474" y="3141"/>
                </a:lnTo>
                <a:lnTo>
                  <a:pt x="1361" y="3141"/>
                </a:lnTo>
                <a:lnTo>
                  <a:pt x="1418" y="3239"/>
                </a:lnTo>
                <a:close/>
                <a:moveTo>
                  <a:pt x="1531" y="3239"/>
                </a:moveTo>
                <a:lnTo>
                  <a:pt x="1587" y="3141"/>
                </a:lnTo>
                <a:lnTo>
                  <a:pt x="1474" y="3141"/>
                </a:lnTo>
                <a:lnTo>
                  <a:pt x="1531" y="3239"/>
                </a:lnTo>
                <a:close/>
                <a:moveTo>
                  <a:pt x="1644" y="3239"/>
                </a:moveTo>
                <a:lnTo>
                  <a:pt x="1701" y="3141"/>
                </a:lnTo>
                <a:lnTo>
                  <a:pt x="1587" y="3141"/>
                </a:lnTo>
                <a:lnTo>
                  <a:pt x="1644" y="3239"/>
                </a:lnTo>
                <a:close/>
                <a:moveTo>
                  <a:pt x="1758" y="3239"/>
                </a:moveTo>
                <a:lnTo>
                  <a:pt x="1814" y="3141"/>
                </a:lnTo>
                <a:lnTo>
                  <a:pt x="1701" y="3141"/>
                </a:lnTo>
                <a:lnTo>
                  <a:pt x="1758" y="3239"/>
                </a:lnTo>
                <a:close/>
                <a:moveTo>
                  <a:pt x="1871" y="3239"/>
                </a:moveTo>
                <a:lnTo>
                  <a:pt x="1928" y="3141"/>
                </a:lnTo>
                <a:lnTo>
                  <a:pt x="1814" y="3141"/>
                </a:lnTo>
                <a:lnTo>
                  <a:pt x="1871" y="3239"/>
                </a:lnTo>
                <a:close/>
                <a:moveTo>
                  <a:pt x="1984" y="3239"/>
                </a:moveTo>
                <a:lnTo>
                  <a:pt x="2041" y="3141"/>
                </a:lnTo>
                <a:lnTo>
                  <a:pt x="1928" y="3141"/>
                </a:lnTo>
                <a:lnTo>
                  <a:pt x="1984" y="3239"/>
                </a:lnTo>
                <a:close/>
                <a:moveTo>
                  <a:pt x="2097" y="3239"/>
                </a:moveTo>
                <a:lnTo>
                  <a:pt x="2154" y="3141"/>
                </a:lnTo>
                <a:lnTo>
                  <a:pt x="2041" y="3141"/>
                </a:lnTo>
                <a:lnTo>
                  <a:pt x="2097" y="3239"/>
                </a:lnTo>
                <a:close/>
                <a:moveTo>
                  <a:pt x="2211" y="3239"/>
                </a:moveTo>
                <a:lnTo>
                  <a:pt x="2268" y="3141"/>
                </a:lnTo>
                <a:lnTo>
                  <a:pt x="2154" y="3141"/>
                </a:lnTo>
                <a:lnTo>
                  <a:pt x="2211" y="3239"/>
                </a:lnTo>
                <a:close/>
                <a:moveTo>
                  <a:pt x="2324" y="3239"/>
                </a:moveTo>
                <a:lnTo>
                  <a:pt x="2381" y="3141"/>
                </a:lnTo>
                <a:lnTo>
                  <a:pt x="2268" y="3141"/>
                </a:lnTo>
                <a:lnTo>
                  <a:pt x="2324" y="3239"/>
                </a:lnTo>
                <a:close/>
                <a:moveTo>
                  <a:pt x="2438" y="3239"/>
                </a:moveTo>
                <a:lnTo>
                  <a:pt x="2495" y="3141"/>
                </a:lnTo>
                <a:lnTo>
                  <a:pt x="2381" y="3141"/>
                </a:lnTo>
                <a:lnTo>
                  <a:pt x="2438" y="3239"/>
                </a:lnTo>
                <a:close/>
                <a:moveTo>
                  <a:pt x="2551" y="3239"/>
                </a:moveTo>
                <a:lnTo>
                  <a:pt x="2607" y="3141"/>
                </a:lnTo>
                <a:lnTo>
                  <a:pt x="2495" y="3141"/>
                </a:lnTo>
                <a:lnTo>
                  <a:pt x="2551" y="3239"/>
                </a:lnTo>
                <a:close/>
                <a:moveTo>
                  <a:pt x="2665" y="3239"/>
                </a:moveTo>
                <a:lnTo>
                  <a:pt x="2721" y="3141"/>
                </a:lnTo>
                <a:lnTo>
                  <a:pt x="2607" y="3141"/>
                </a:lnTo>
                <a:lnTo>
                  <a:pt x="2665" y="3239"/>
                </a:lnTo>
                <a:close/>
                <a:moveTo>
                  <a:pt x="2778" y="3239"/>
                </a:moveTo>
                <a:lnTo>
                  <a:pt x="2834" y="3141"/>
                </a:lnTo>
                <a:lnTo>
                  <a:pt x="2721" y="3141"/>
                </a:lnTo>
                <a:lnTo>
                  <a:pt x="2778" y="3239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"/>
                </a:schemeClr>
              </a:gs>
              <a:gs pos="75000">
                <a:schemeClr val="tx1">
                  <a:alpha val="0"/>
                </a:schemeClr>
              </a:gs>
            </a:gsLst>
            <a:lin ang="5400012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sp>
        <p:nvSpPr>
          <p:cNvPr id="47" name="Google Shape;47;p7"/>
          <p:cNvSpPr txBox="1">
            <a:spLocks noGrp="1"/>
          </p:cNvSpPr>
          <p:nvPr>
            <p:ph type="title" hasCustomPrompt="1"/>
          </p:nvPr>
        </p:nvSpPr>
        <p:spPr>
          <a:xfrm>
            <a:off x="0" y="1027685"/>
            <a:ext cx="4571550" cy="914400"/>
          </a:xfrm>
          <a:prstGeom prst="rect">
            <a:avLst/>
          </a:prstGeom>
        </p:spPr>
        <p:txBody>
          <a:bodyPr spcFirstLastPara="1" wrap="square" lIns="457200" tIns="91425" rIns="457200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42A34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Section headline goes here and here</a:t>
            </a:r>
            <a:endParaRPr dirty="0"/>
          </a:p>
        </p:txBody>
      </p:sp>
      <p:cxnSp>
        <p:nvCxnSpPr>
          <p:cNvPr id="50" name="Google Shape;50;p7"/>
          <p:cNvCxnSpPr>
            <a:cxnSpLocks/>
          </p:cNvCxnSpPr>
          <p:nvPr/>
        </p:nvCxnSpPr>
        <p:spPr>
          <a:xfrm rot="10800000">
            <a:off x="6721675" y="12155"/>
            <a:ext cx="0" cy="193290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1" name="Google Shape;51;p7"/>
          <p:cNvCxnSpPr/>
          <p:nvPr/>
        </p:nvCxnSpPr>
        <p:spPr>
          <a:xfrm rot="10800000">
            <a:off x="4572225" y="2571750"/>
            <a:ext cx="1062600" cy="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2" name="Google Shape;52;p7"/>
          <p:cNvCxnSpPr/>
          <p:nvPr/>
        </p:nvCxnSpPr>
        <p:spPr>
          <a:xfrm>
            <a:off x="8043250" y="2571750"/>
            <a:ext cx="1100700" cy="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3" name="Google Shape;53;p7"/>
          <p:cNvCxnSpPr>
            <a:cxnSpLocks/>
          </p:cNvCxnSpPr>
          <p:nvPr/>
        </p:nvCxnSpPr>
        <p:spPr>
          <a:xfrm>
            <a:off x="6721675" y="3198455"/>
            <a:ext cx="0" cy="1945200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4" name="Google Shape;54;p7"/>
          <p:cNvSpPr txBox="1">
            <a:spLocks noGrp="1"/>
          </p:cNvSpPr>
          <p:nvPr>
            <p:ph type="subTitle" idx="1" hasCustomPrompt="1"/>
          </p:nvPr>
        </p:nvSpPr>
        <p:spPr>
          <a:xfrm>
            <a:off x="0" y="1865885"/>
            <a:ext cx="4571550" cy="756600"/>
          </a:xfrm>
          <a:prstGeom prst="rect">
            <a:avLst/>
          </a:prstGeom>
        </p:spPr>
        <p:txBody>
          <a:bodyPr spcFirstLastPara="1" wrap="square" lIns="457200" tIns="91425" rIns="457200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>
                <a:solidFill>
                  <a:schemeClr val="accent2"/>
                </a:solidFill>
              </a:rPr>
              <a:t>Subhead goes here and here and here and here and possibly even here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05059B3-FAD8-44E9-8F4D-2747152AFB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6E52686D-5174-44E5-9E33-35C9440E143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71778" y="-3126"/>
            <a:ext cx="4572222" cy="5146625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/>
              <a:t>.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 INSERT IMAGE HERE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IMAGE SHOULD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BLEED TO EDGES</a:t>
            </a:r>
          </a:p>
        </p:txBody>
      </p:sp>
    </p:spTree>
    <p:extLst>
      <p:ext uri="{BB962C8B-B14F-4D97-AF65-F5344CB8AC3E}">
        <p14:creationId xmlns:p14="http://schemas.microsoft.com/office/powerpoint/2010/main" val="2221850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7 Two Column ">
  <p:cSld name="07 Two Column Righ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73;p10">
            <a:extLst>
              <a:ext uri="{FF2B5EF4-FFF2-40B4-BE49-F238E27FC236}">
                <a16:creationId xmlns:a16="http://schemas.microsoft.com/office/drawing/2014/main" id="{E68BC69D-28C9-4273-B645-E47A26EBD6AB}"/>
              </a:ext>
            </a:extLst>
          </p:cNvPr>
          <p:cNvSpPr/>
          <p:nvPr/>
        </p:nvSpPr>
        <p:spPr>
          <a:xfrm>
            <a:off x="4572000" y="1057277"/>
            <a:ext cx="4572000" cy="33979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182880" rIns="91425" bIns="18288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+mn-lt"/>
              <a:ea typeface="Open Sans"/>
              <a:cs typeface="Open Sans"/>
              <a:sym typeface="Open Sans"/>
            </a:endParaRP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39E034B8-AC2F-4615-B3DF-2DBB8A65CF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3125"/>
            <a:ext cx="9144020" cy="4458394"/>
          </a:xfrm>
        </p:spPr>
        <p:txBody>
          <a:bodyPr>
            <a:normAutofit/>
          </a:bodyPr>
          <a:lstStyle>
            <a:lvl1pPr>
              <a:defRPr sz="500"/>
            </a:lvl1pPr>
          </a:lstStyle>
          <a:p>
            <a:r>
              <a:rPr lang="en-US" dirty="0"/>
              <a:t>Insert picture or do the color</a:t>
            </a:r>
            <a:endParaRPr lang="sr-Latn-RS" dirty="0"/>
          </a:p>
        </p:txBody>
      </p:sp>
      <p:sp>
        <p:nvSpPr>
          <p:cNvPr id="85" name="Google Shape;85;p10"/>
          <p:cNvSpPr txBox="1">
            <a:spLocks noGrp="1"/>
          </p:cNvSpPr>
          <p:nvPr>
            <p:ph type="subTitle" idx="4" hasCustomPrompt="1"/>
          </p:nvPr>
        </p:nvSpPr>
        <p:spPr>
          <a:xfrm>
            <a:off x="457200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  <a:endParaRPr dirty="0"/>
          </a:p>
        </p:txBody>
      </p:sp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2FF70BA3-7289-4B0A-8E14-4A51B82E8F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1980" y="1690068"/>
            <a:ext cx="4571999" cy="2765201"/>
          </a:xfrm>
          <a:prstGeom prst="rect">
            <a:avLst/>
          </a:prstGeom>
        </p:spPr>
        <p:txBody>
          <a:bodyPr lIns="274320" tIns="91440" rIns="182880" bIns="91440"/>
          <a:lstStyle>
            <a:lvl1pPr marL="0" indent="0">
              <a:buFont typeface="Arial" panose="020B0604020202020204" pitchFamily="34" charset="0"/>
              <a:buNone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685800" indent="-228600"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ugh.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sp>
        <p:nvSpPr>
          <p:cNvPr id="77" name="Google Shape;77;p10"/>
          <p:cNvSpPr txBox="1">
            <a:spLocks noGrp="1"/>
          </p:cNvSpPr>
          <p:nvPr>
            <p:ph type="title" hasCustomPrompt="1"/>
          </p:nvPr>
        </p:nvSpPr>
        <p:spPr>
          <a:xfrm>
            <a:off x="0" y="135377"/>
            <a:ext cx="9144000" cy="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dirty="0"/>
          </a:p>
        </p:txBody>
      </p:sp>
      <p:sp>
        <p:nvSpPr>
          <p:cNvPr id="83" name="Google Shape;83;p10"/>
          <p:cNvSpPr txBox="1">
            <a:spLocks noGrp="1"/>
          </p:cNvSpPr>
          <p:nvPr>
            <p:ph type="subTitle" idx="2" hasCustomPrompt="1"/>
          </p:nvPr>
        </p:nvSpPr>
        <p:spPr>
          <a:xfrm>
            <a:off x="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  <a:endParaRPr dirty="0"/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B1DE9DA7-8315-4377-9A20-851FFC30DC5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" y="1690068"/>
            <a:ext cx="4571999" cy="2765201"/>
          </a:xfrm>
          <a:prstGeom prst="rect">
            <a:avLst/>
          </a:prstGeom>
        </p:spPr>
        <p:txBody>
          <a:bodyPr lIns="274320" tIns="91440" rIns="91440" bIns="91440"/>
          <a:lstStyle>
            <a:lvl1pPr marL="2286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457200" indent="0">
              <a:buFont typeface="Arial" panose="020B0604020202020204" pitchFamily="34" charset="0"/>
              <a:buNone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326A7C0-3A86-44A4-A630-8CBA662D3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20" name="Date Placeholder 8">
            <a:extLst>
              <a:ext uri="{FF2B5EF4-FFF2-40B4-BE49-F238E27FC236}">
                <a16:creationId xmlns:a16="http://schemas.microsoft.com/office/drawing/2014/main" id="{53C4313C-8D63-4FD9-91C7-8D4AA27394E1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7.12.2022.</a:t>
            </a:fld>
            <a:endParaRPr lang="en-US" dirty="0"/>
          </a:p>
        </p:txBody>
      </p:sp>
      <p:sp>
        <p:nvSpPr>
          <p:cNvPr id="21" name="Footer Placeholder 9">
            <a:extLst>
              <a:ext uri="{FF2B5EF4-FFF2-40B4-BE49-F238E27FC236}">
                <a16:creationId xmlns:a16="http://schemas.microsoft.com/office/drawing/2014/main" id="{5D717863-0BC7-4539-8811-11978406F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22" name="Google Shape;6;p1">
            <a:extLst>
              <a:ext uri="{FF2B5EF4-FFF2-40B4-BE49-F238E27FC236}">
                <a16:creationId xmlns:a16="http://schemas.microsoft.com/office/drawing/2014/main" id="{FDD33DAB-1601-4E9F-BD07-397E9DAADF95}"/>
              </a:ext>
            </a:extLst>
          </p:cNvPr>
          <p:cNvSpPr txBox="1">
            <a:spLocks noGrp="1"/>
          </p:cNvSpPr>
          <p:nvPr>
            <p:ph type="sldNum" idx="17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68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7 Two Column " preserve="1">
  <p:cSld name="08Two Column 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73;p10">
            <a:extLst>
              <a:ext uri="{FF2B5EF4-FFF2-40B4-BE49-F238E27FC236}">
                <a16:creationId xmlns:a16="http://schemas.microsoft.com/office/drawing/2014/main" id="{E68BC69D-28C9-4273-B645-E47A26EBD6AB}"/>
              </a:ext>
            </a:extLst>
          </p:cNvPr>
          <p:cNvSpPr/>
          <p:nvPr/>
        </p:nvSpPr>
        <p:spPr>
          <a:xfrm flipH="1">
            <a:off x="-20" y="1057277"/>
            <a:ext cx="4572020" cy="33979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182880" rIns="91425" bIns="18288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+mn-lt"/>
              <a:ea typeface="Open Sans"/>
              <a:cs typeface="Open Sans"/>
              <a:sym typeface="Open Sans"/>
            </a:endParaRP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39E034B8-AC2F-4615-B3DF-2DBB8A65CF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3125"/>
            <a:ext cx="9144020" cy="4458394"/>
          </a:xfrm>
        </p:spPr>
        <p:txBody>
          <a:bodyPr>
            <a:normAutofit/>
          </a:bodyPr>
          <a:lstStyle>
            <a:lvl1pPr>
              <a:defRPr sz="500"/>
            </a:lvl1pPr>
          </a:lstStyle>
          <a:p>
            <a:r>
              <a:rPr lang="en-US" dirty="0"/>
              <a:t>Insert picture or do the color</a:t>
            </a:r>
            <a:endParaRPr lang="sr-Latn-RS" dirty="0"/>
          </a:p>
        </p:txBody>
      </p:sp>
      <p:sp>
        <p:nvSpPr>
          <p:cNvPr id="85" name="Google Shape;85;p10"/>
          <p:cNvSpPr txBox="1">
            <a:spLocks noGrp="1"/>
          </p:cNvSpPr>
          <p:nvPr>
            <p:ph type="subTitle" idx="4" hasCustomPrompt="1"/>
          </p:nvPr>
        </p:nvSpPr>
        <p:spPr>
          <a:xfrm>
            <a:off x="457200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</a:p>
        </p:txBody>
      </p:sp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2FF70BA3-7289-4B0A-8E14-4A51B82E8F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1980" y="1690068"/>
            <a:ext cx="4571999" cy="2765201"/>
          </a:xfrm>
          <a:prstGeom prst="rect">
            <a:avLst/>
          </a:prstGeom>
        </p:spPr>
        <p:txBody>
          <a:bodyPr lIns="274320" tIns="91440" rIns="182880" bIns="91440"/>
          <a:lstStyle>
            <a:lvl1pPr marL="0" indent="0">
              <a:buFont typeface="Arial" panose="020B0604020202020204" pitchFamily="34" charset="0"/>
              <a:buNone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685800" indent="-228600"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ugh.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sp>
        <p:nvSpPr>
          <p:cNvPr id="77" name="Google Shape;77;p10"/>
          <p:cNvSpPr txBox="1">
            <a:spLocks noGrp="1"/>
          </p:cNvSpPr>
          <p:nvPr>
            <p:ph type="title" hasCustomPrompt="1"/>
          </p:nvPr>
        </p:nvSpPr>
        <p:spPr>
          <a:xfrm>
            <a:off x="0" y="135377"/>
            <a:ext cx="9144000" cy="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144000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5211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Insert headline for a two-column layout here</a:t>
            </a:r>
            <a:endParaRPr dirty="0"/>
          </a:p>
        </p:txBody>
      </p:sp>
      <p:sp>
        <p:nvSpPr>
          <p:cNvPr id="83" name="Google Shape;83;p10"/>
          <p:cNvSpPr txBox="1">
            <a:spLocks noGrp="1"/>
          </p:cNvSpPr>
          <p:nvPr>
            <p:ph type="subTitle" idx="2" hasCustomPrompt="1"/>
          </p:nvPr>
        </p:nvSpPr>
        <p:spPr>
          <a:xfrm>
            <a:off x="0" y="1115568"/>
            <a:ext cx="4572000" cy="5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28600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u="none" strike="noStrike" cap="none">
                <a:solidFill>
                  <a:schemeClr val="accent6"/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Subhead goes here and here </a:t>
            </a:r>
            <a:endParaRPr dirty="0"/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B1DE9DA7-8315-4377-9A20-851FFC30DC5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" y="1690068"/>
            <a:ext cx="4571999" cy="2765201"/>
          </a:xfrm>
          <a:prstGeom prst="rect">
            <a:avLst/>
          </a:prstGeom>
        </p:spPr>
        <p:txBody>
          <a:bodyPr lIns="274320" tIns="91440" rIns="91440" bIns="91440"/>
          <a:lstStyle>
            <a:lvl1pPr marL="2286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228600">
              <a:buFont typeface="Arial" panose="020B0604020202020204" pitchFamily="34" charset="0"/>
              <a:buChar char="•"/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457200" indent="0">
              <a:buFont typeface="Arial" panose="020B0604020202020204" pitchFamily="34" charset="0"/>
              <a:buNone/>
              <a:defRPr>
                <a:latin typeface="+mn-lt"/>
              </a:defRPr>
            </a:lvl3pPr>
            <a:lvl4pPr marL="914400" indent="-228600">
              <a:buFont typeface="Arial" panose="020B0604020202020204" pitchFamily="34" charset="0"/>
              <a:buChar char="•"/>
              <a:defRPr sz="12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143000" indent="-228600">
              <a:buFont typeface="Arial" panose="020B0604020202020204" pitchFamily="34" charset="0"/>
              <a:buChar char="•"/>
              <a:defRPr sz="11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914378" indent="-227007">
              <a:buFont typeface="Arial" panose="020B0604020202020204" pitchFamily="34" charset="0"/>
              <a:buChar char="•"/>
              <a:defRPr sz="10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</a:lstStyle>
          <a:p>
            <a:r>
              <a:rPr lang="en-US" dirty="0"/>
              <a:t>Lorem ipsum dolor amet kombucha ugh man bun twee mustache.</a:t>
            </a:r>
          </a:p>
          <a:p>
            <a:r>
              <a:rPr lang="en-US" dirty="0"/>
              <a:t>Tilde </a:t>
            </a:r>
            <a:r>
              <a:rPr lang="en-US" dirty="0" err="1"/>
              <a:t>portland</a:t>
            </a:r>
            <a:r>
              <a:rPr lang="en-US" dirty="0"/>
              <a:t> tote bag, farm-to-table beard keytar copper mug </a:t>
            </a:r>
            <a:r>
              <a:rPr lang="en-US" dirty="0" err="1"/>
              <a:t>pinterest</a:t>
            </a:r>
            <a:r>
              <a:rPr lang="en-US" dirty="0"/>
              <a:t> la </a:t>
            </a:r>
            <a:r>
              <a:rPr lang="en-US" dirty="0" err="1"/>
              <a:t>croix</a:t>
            </a:r>
            <a:r>
              <a:rPr lang="en-US" dirty="0"/>
              <a:t> </a:t>
            </a:r>
            <a:r>
              <a:rPr lang="en-US" dirty="0" err="1"/>
              <a:t>kickstarter</a:t>
            </a:r>
            <a:r>
              <a:rPr lang="en-US" dirty="0"/>
              <a:t> scenester.</a:t>
            </a:r>
          </a:p>
          <a:p>
            <a:pPr lvl="1"/>
            <a:r>
              <a:rPr lang="en-US" dirty="0"/>
              <a:t>Roof party selfies echo park </a:t>
            </a:r>
            <a:r>
              <a:rPr lang="en-US" dirty="0" err="1"/>
              <a:t>migas</a:t>
            </a:r>
            <a:r>
              <a:rPr lang="en-US" dirty="0"/>
              <a:t> XOXO actually. Bespoke beard activated charcoal, pitchfork readymade heirloom whatever post-ironic ugh</a:t>
            </a:r>
          </a:p>
          <a:p>
            <a:pPr lvl="1"/>
            <a:r>
              <a:rPr lang="en-US" dirty="0"/>
              <a:t>Lomo heirloom aesthetic you probably haven't heard of them blue bottle celiac jean shorts.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326A7C0-3A86-44A4-A630-8CBA662D3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0" y="4564570"/>
            <a:ext cx="1297576" cy="422755"/>
          </a:xfrm>
          <a:prstGeom prst="rect">
            <a:avLst/>
          </a:prstGeom>
        </p:spPr>
      </p:pic>
      <p:sp>
        <p:nvSpPr>
          <p:cNvPr id="11" name="Date Placeholder 8">
            <a:extLst>
              <a:ext uri="{FF2B5EF4-FFF2-40B4-BE49-F238E27FC236}">
                <a16:creationId xmlns:a16="http://schemas.microsoft.com/office/drawing/2014/main" id="{D410DB56-203F-483C-A793-0AD9B0AD818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7.12.2022.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675D3872-6F4B-4D6A-8781-A66E4A8E0B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  <p:sp>
        <p:nvSpPr>
          <p:cNvPr id="13" name="Google Shape;6;p1">
            <a:extLst>
              <a:ext uri="{FF2B5EF4-FFF2-40B4-BE49-F238E27FC236}">
                <a16:creationId xmlns:a16="http://schemas.microsoft.com/office/drawing/2014/main" id="{68952E80-A1D0-4757-8550-CE48FBA38805}"/>
              </a:ext>
            </a:extLst>
          </p:cNvPr>
          <p:cNvSpPr txBox="1">
            <a:spLocks noGrp="1"/>
          </p:cNvSpPr>
          <p:nvPr>
            <p:ph type="sldNum" idx="17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79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>
            <a:extLst>
              <a:ext uri="{FF2B5EF4-FFF2-40B4-BE49-F238E27FC236}">
                <a16:creationId xmlns:a16="http://schemas.microsoft.com/office/drawing/2014/main" id="{C8C8CFB0-8216-4E4F-9373-7DD6CB4E8082}"/>
              </a:ext>
            </a:extLst>
          </p:cNvPr>
          <p:cNvSpPr>
            <a:spLocks noEditPoints="1"/>
          </p:cNvSpPr>
          <p:nvPr/>
        </p:nvSpPr>
        <p:spPr bwMode="auto">
          <a:xfrm>
            <a:off x="-1" y="317500"/>
            <a:ext cx="4771775" cy="4826000"/>
          </a:xfrm>
          <a:custGeom>
            <a:avLst/>
            <a:gdLst>
              <a:gd name="T0" fmla="*/ 1 w 294"/>
              <a:gd name="T1" fmla="*/ 26 h 297"/>
              <a:gd name="T2" fmla="*/ 3 w 294"/>
              <a:gd name="T3" fmla="*/ 27 h 297"/>
              <a:gd name="T4" fmla="*/ 18 w 294"/>
              <a:gd name="T5" fmla="*/ 38 h 297"/>
              <a:gd name="T6" fmla="*/ 74 w 294"/>
              <a:gd name="T7" fmla="*/ 97 h 297"/>
              <a:gd name="T8" fmla="*/ 76 w 294"/>
              <a:gd name="T9" fmla="*/ 100 h 297"/>
              <a:gd name="T10" fmla="*/ 81 w 294"/>
              <a:gd name="T11" fmla="*/ 157 h 297"/>
              <a:gd name="T12" fmla="*/ 57 w 294"/>
              <a:gd name="T13" fmla="*/ 182 h 297"/>
              <a:gd name="T14" fmla="*/ 13 w 294"/>
              <a:gd name="T15" fmla="*/ 224 h 297"/>
              <a:gd name="T16" fmla="*/ 153 w 294"/>
              <a:gd name="T17" fmla="*/ 113 h 297"/>
              <a:gd name="T18" fmla="*/ 147 w 294"/>
              <a:gd name="T19" fmla="*/ 35 h 297"/>
              <a:gd name="T20" fmla="*/ 109 w 294"/>
              <a:gd name="T21" fmla="*/ 115 h 297"/>
              <a:gd name="T22" fmla="*/ 98 w 294"/>
              <a:gd name="T23" fmla="*/ 158 h 297"/>
              <a:gd name="T24" fmla="*/ 83 w 294"/>
              <a:gd name="T25" fmla="*/ 175 h 297"/>
              <a:gd name="T26" fmla="*/ 72 w 294"/>
              <a:gd name="T27" fmla="*/ 187 h 297"/>
              <a:gd name="T28" fmla="*/ 59 w 294"/>
              <a:gd name="T29" fmla="*/ 201 h 297"/>
              <a:gd name="T30" fmla="*/ 48 w 294"/>
              <a:gd name="T31" fmla="*/ 212 h 297"/>
              <a:gd name="T32" fmla="*/ 20 w 294"/>
              <a:gd name="T33" fmla="*/ 237 h 297"/>
              <a:gd name="T34" fmla="*/ 0 w 294"/>
              <a:gd name="T35" fmla="*/ 255 h 297"/>
              <a:gd name="T36" fmla="*/ 110 w 294"/>
              <a:gd name="T37" fmla="*/ 176 h 297"/>
              <a:gd name="T38" fmla="*/ 143 w 294"/>
              <a:gd name="T39" fmla="*/ 153 h 297"/>
              <a:gd name="T40" fmla="*/ 294 w 294"/>
              <a:gd name="T41" fmla="*/ 139 h 297"/>
              <a:gd name="T42" fmla="*/ 37 w 294"/>
              <a:gd name="T43" fmla="*/ 267 h 297"/>
              <a:gd name="T44" fmla="*/ 26 w 294"/>
              <a:gd name="T45" fmla="*/ 276 h 297"/>
              <a:gd name="T46" fmla="*/ 103 w 294"/>
              <a:gd name="T47" fmla="*/ 276 h 297"/>
              <a:gd name="T48" fmla="*/ 106 w 294"/>
              <a:gd name="T49" fmla="*/ 269 h 297"/>
              <a:gd name="T50" fmla="*/ 108 w 294"/>
              <a:gd name="T51" fmla="*/ 266 h 297"/>
              <a:gd name="T52" fmla="*/ 110 w 294"/>
              <a:gd name="T53" fmla="*/ 260 h 297"/>
              <a:gd name="T54" fmla="*/ 111 w 294"/>
              <a:gd name="T55" fmla="*/ 257 h 297"/>
              <a:gd name="T56" fmla="*/ 112 w 294"/>
              <a:gd name="T57" fmla="*/ 251 h 297"/>
              <a:gd name="T58" fmla="*/ 113 w 294"/>
              <a:gd name="T59" fmla="*/ 248 h 297"/>
              <a:gd name="T60" fmla="*/ 114 w 294"/>
              <a:gd name="T61" fmla="*/ 242 h 297"/>
              <a:gd name="T62" fmla="*/ 115 w 294"/>
              <a:gd name="T63" fmla="*/ 238 h 297"/>
              <a:gd name="T64" fmla="*/ 115 w 294"/>
              <a:gd name="T65" fmla="*/ 232 h 297"/>
              <a:gd name="T66" fmla="*/ 116 w 294"/>
              <a:gd name="T67" fmla="*/ 228 h 297"/>
              <a:gd name="T68" fmla="*/ 116 w 294"/>
              <a:gd name="T69" fmla="*/ 222 h 297"/>
              <a:gd name="T70" fmla="*/ 116 w 294"/>
              <a:gd name="T71" fmla="*/ 218 h 297"/>
              <a:gd name="T72" fmla="*/ 116 w 294"/>
              <a:gd name="T73" fmla="*/ 214 h 297"/>
              <a:gd name="T74" fmla="*/ 116 w 294"/>
              <a:gd name="T75" fmla="*/ 209 h 297"/>
              <a:gd name="T76" fmla="*/ 115 w 294"/>
              <a:gd name="T77" fmla="*/ 204 h 297"/>
              <a:gd name="T78" fmla="*/ 114 w 294"/>
              <a:gd name="T79" fmla="*/ 198 h 297"/>
              <a:gd name="T80" fmla="*/ 89 w 294"/>
              <a:gd name="T81" fmla="*/ 216 h 297"/>
              <a:gd name="T82" fmla="*/ 88 w 294"/>
              <a:gd name="T83" fmla="*/ 217 h 297"/>
              <a:gd name="T84" fmla="*/ 81 w 294"/>
              <a:gd name="T85" fmla="*/ 224 h 297"/>
              <a:gd name="T86" fmla="*/ 61 w 294"/>
              <a:gd name="T87" fmla="*/ 245 h 297"/>
              <a:gd name="T88" fmla="*/ 37 w 294"/>
              <a:gd name="T89" fmla="*/ 266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4" h="297">
                <a:moveTo>
                  <a:pt x="0" y="25"/>
                </a:move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0" y="25"/>
                  <a:pt x="1" y="26"/>
                </a:cubicBezTo>
                <a:cubicBezTo>
                  <a:pt x="1" y="26"/>
                  <a:pt x="1" y="26"/>
                  <a:pt x="2" y="26"/>
                </a:cubicBezTo>
                <a:cubicBezTo>
                  <a:pt x="2" y="27"/>
                  <a:pt x="2" y="27"/>
                  <a:pt x="3" y="27"/>
                </a:cubicBezTo>
                <a:cubicBezTo>
                  <a:pt x="3" y="27"/>
                  <a:pt x="3" y="27"/>
                  <a:pt x="3" y="27"/>
                </a:cubicBezTo>
                <a:cubicBezTo>
                  <a:pt x="3" y="27"/>
                  <a:pt x="3" y="27"/>
                  <a:pt x="3" y="27"/>
                </a:cubicBezTo>
                <a:cubicBezTo>
                  <a:pt x="8" y="31"/>
                  <a:pt x="13" y="34"/>
                  <a:pt x="18" y="38"/>
                </a:cubicBezTo>
                <a:cubicBezTo>
                  <a:pt x="18" y="38"/>
                  <a:pt x="18" y="38"/>
                  <a:pt x="18" y="38"/>
                </a:cubicBezTo>
                <a:cubicBezTo>
                  <a:pt x="24" y="42"/>
                  <a:pt x="29" y="47"/>
                  <a:pt x="35" y="52"/>
                </a:cubicBezTo>
                <a:cubicBezTo>
                  <a:pt x="49" y="65"/>
                  <a:pt x="62" y="81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8"/>
                  <a:pt x="75" y="99"/>
                  <a:pt x="76" y="100"/>
                </a:cubicBezTo>
                <a:cubicBezTo>
                  <a:pt x="76" y="100"/>
                  <a:pt x="76" y="100"/>
                  <a:pt x="76" y="100"/>
                </a:cubicBezTo>
                <a:cubicBezTo>
                  <a:pt x="83" y="112"/>
                  <a:pt x="90" y="124"/>
                  <a:pt x="96" y="137"/>
                </a:cubicBezTo>
                <a:cubicBezTo>
                  <a:pt x="92" y="143"/>
                  <a:pt x="87" y="149"/>
                  <a:pt x="81" y="157"/>
                </a:cubicBezTo>
                <a:cubicBezTo>
                  <a:pt x="81" y="157"/>
                  <a:pt x="81" y="157"/>
                  <a:pt x="81" y="157"/>
                </a:cubicBezTo>
                <a:cubicBezTo>
                  <a:pt x="74" y="165"/>
                  <a:pt x="66" y="173"/>
                  <a:pt x="57" y="182"/>
                </a:cubicBezTo>
                <a:cubicBezTo>
                  <a:pt x="57" y="182"/>
                  <a:pt x="57" y="182"/>
                  <a:pt x="57" y="182"/>
                </a:cubicBezTo>
                <a:cubicBezTo>
                  <a:pt x="57" y="182"/>
                  <a:pt x="57" y="182"/>
                  <a:pt x="57" y="182"/>
                </a:cubicBezTo>
                <a:cubicBezTo>
                  <a:pt x="46" y="194"/>
                  <a:pt x="34" y="205"/>
                  <a:pt x="21" y="217"/>
                </a:cubicBezTo>
                <a:cubicBezTo>
                  <a:pt x="19" y="219"/>
                  <a:pt x="16" y="222"/>
                  <a:pt x="13" y="224"/>
                </a:cubicBezTo>
                <a:cubicBezTo>
                  <a:pt x="13" y="224"/>
                  <a:pt x="13" y="224"/>
                  <a:pt x="13" y="224"/>
                </a:cubicBezTo>
                <a:cubicBezTo>
                  <a:pt x="8" y="228"/>
                  <a:pt x="4" y="231"/>
                  <a:pt x="0" y="235"/>
                </a:cubicBezTo>
                <a:lnTo>
                  <a:pt x="0" y="25"/>
                </a:lnTo>
                <a:close/>
                <a:moveTo>
                  <a:pt x="153" y="113"/>
                </a:moveTo>
                <a:cubicBezTo>
                  <a:pt x="172" y="78"/>
                  <a:pt x="177" y="49"/>
                  <a:pt x="164" y="35"/>
                </a:cubicBezTo>
                <a:cubicBezTo>
                  <a:pt x="157" y="27"/>
                  <a:pt x="144" y="26"/>
                  <a:pt x="128" y="29"/>
                </a:cubicBezTo>
                <a:cubicBezTo>
                  <a:pt x="136" y="29"/>
                  <a:pt x="142" y="31"/>
                  <a:pt x="147" y="35"/>
                </a:cubicBezTo>
                <a:cubicBezTo>
                  <a:pt x="159" y="47"/>
                  <a:pt x="152" y="75"/>
                  <a:pt x="132" y="109"/>
                </a:cubicBezTo>
                <a:cubicBezTo>
                  <a:pt x="148" y="49"/>
                  <a:pt x="115" y="16"/>
                  <a:pt x="73" y="0"/>
                </a:cubicBezTo>
                <a:cubicBezTo>
                  <a:pt x="88" y="39"/>
                  <a:pt x="48" y="69"/>
                  <a:pt x="109" y="115"/>
                </a:cubicBezTo>
                <a:cubicBezTo>
                  <a:pt x="117" y="99"/>
                  <a:pt x="118" y="69"/>
                  <a:pt x="113" y="52"/>
                </a:cubicBezTo>
                <a:cubicBezTo>
                  <a:pt x="129" y="73"/>
                  <a:pt x="121" y="123"/>
                  <a:pt x="103" y="151"/>
                </a:cubicBezTo>
                <a:cubicBezTo>
                  <a:pt x="101" y="153"/>
                  <a:pt x="100" y="156"/>
                  <a:pt x="98" y="158"/>
                </a:cubicBezTo>
                <a:cubicBezTo>
                  <a:pt x="95" y="161"/>
                  <a:pt x="93" y="163"/>
                  <a:pt x="91" y="166"/>
                </a:cubicBezTo>
                <a:cubicBezTo>
                  <a:pt x="90" y="167"/>
                  <a:pt x="90" y="168"/>
                  <a:pt x="89" y="168"/>
                </a:cubicBezTo>
                <a:cubicBezTo>
                  <a:pt x="87" y="170"/>
                  <a:pt x="85" y="173"/>
                  <a:pt x="83" y="175"/>
                </a:cubicBezTo>
                <a:cubicBezTo>
                  <a:pt x="82" y="176"/>
                  <a:pt x="81" y="177"/>
                  <a:pt x="80" y="178"/>
                </a:cubicBezTo>
                <a:cubicBezTo>
                  <a:pt x="79" y="180"/>
                  <a:pt x="77" y="182"/>
                  <a:pt x="75" y="184"/>
                </a:cubicBezTo>
                <a:cubicBezTo>
                  <a:pt x="74" y="185"/>
                  <a:pt x="73" y="186"/>
                  <a:pt x="72" y="187"/>
                </a:cubicBezTo>
                <a:cubicBezTo>
                  <a:pt x="70" y="189"/>
                  <a:pt x="68" y="191"/>
                  <a:pt x="66" y="194"/>
                </a:cubicBezTo>
                <a:cubicBezTo>
                  <a:pt x="66" y="194"/>
                  <a:pt x="65" y="195"/>
                  <a:pt x="64" y="196"/>
                </a:cubicBezTo>
                <a:cubicBezTo>
                  <a:pt x="63" y="197"/>
                  <a:pt x="61" y="199"/>
                  <a:pt x="59" y="201"/>
                </a:cubicBezTo>
                <a:cubicBezTo>
                  <a:pt x="58" y="202"/>
                  <a:pt x="57" y="203"/>
                  <a:pt x="56" y="204"/>
                </a:cubicBezTo>
                <a:cubicBezTo>
                  <a:pt x="54" y="207"/>
                  <a:pt x="51" y="209"/>
                  <a:pt x="48" y="212"/>
                </a:cubicBezTo>
                <a:cubicBezTo>
                  <a:pt x="48" y="212"/>
                  <a:pt x="48" y="212"/>
                  <a:pt x="48" y="212"/>
                </a:cubicBezTo>
                <a:cubicBezTo>
                  <a:pt x="46" y="214"/>
                  <a:pt x="44" y="216"/>
                  <a:pt x="42" y="217"/>
                </a:cubicBezTo>
                <a:cubicBezTo>
                  <a:pt x="35" y="224"/>
                  <a:pt x="28" y="231"/>
                  <a:pt x="20" y="237"/>
                </a:cubicBezTo>
                <a:cubicBezTo>
                  <a:pt x="20" y="237"/>
                  <a:pt x="20" y="237"/>
                  <a:pt x="20" y="237"/>
                </a:cubicBezTo>
                <a:cubicBezTo>
                  <a:pt x="17" y="241"/>
                  <a:pt x="13" y="244"/>
                  <a:pt x="9" y="247"/>
                </a:cubicBezTo>
                <a:cubicBezTo>
                  <a:pt x="9" y="247"/>
                  <a:pt x="9" y="247"/>
                  <a:pt x="9" y="247"/>
                </a:cubicBezTo>
                <a:cubicBezTo>
                  <a:pt x="6" y="250"/>
                  <a:pt x="3" y="252"/>
                  <a:pt x="0" y="255"/>
                </a:cubicBezTo>
                <a:cubicBezTo>
                  <a:pt x="0" y="281"/>
                  <a:pt x="0" y="281"/>
                  <a:pt x="0" y="281"/>
                </a:cubicBezTo>
                <a:cubicBezTo>
                  <a:pt x="20" y="266"/>
                  <a:pt x="42" y="248"/>
                  <a:pt x="63" y="227"/>
                </a:cubicBezTo>
                <a:cubicBezTo>
                  <a:pt x="81" y="210"/>
                  <a:pt x="96" y="193"/>
                  <a:pt x="110" y="176"/>
                </a:cubicBezTo>
                <a:cubicBezTo>
                  <a:pt x="117" y="168"/>
                  <a:pt x="124" y="159"/>
                  <a:pt x="130" y="151"/>
                </a:cubicBezTo>
                <a:cubicBezTo>
                  <a:pt x="152" y="130"/>
                  <a:pt x="205" y="97"/>
                  <a:pt x="234" y="111"/>
                </a:cubicBezTo>
                <a:cubicBezTo>
                  <a:pt x="210" y="105"/>
                  <a:pt x="167" y="124"/>
                  <a:pt x="143" y="153"/>
                </a:cubicBezTo>
                <a:cubicBezTo>
                  <a:pt x="183" y="184"/>
                  <a:pt x="211" y="169"/>
                  <a:pt x="236" y="153"/>
                </a:cubicBezTo>
                <a:cubicBezTo>
                  <a:pt x="256" y="141"/>
                  <a:pt x="274" y="129"/>
                  <a:pt x="294" y="140"/>
                </a:cubicBezTo>
                <a:cubicBezTo>
                  <a:pt x="294" y="139"/>
                  <a:pt x="294" y="139"/>
                  <a:pt x="294" y="139"/>
                </a:cubicBezTo>
                <a:cubicBezTo>
                  <a:pt x="267" y="95"/>
                  <a:pt x="221" y="71"/>
                  <a:pt x="153" y="113"/>
                </a:cubicBezTo>
                <a:close/>
                <a:moveTo>
                  <a:pt x="37" y="266"/>
                </a:moveTo>
                <a:cubicBezTo>
                  <a:pt x="37" y="267"/>
                  <a:pt x="37" y="267"/>
                  <a:pt x="37" y="267"/>
                </a:cubicBezTo>
                <a:cubicBezTo>
                  <a:pt x="37" y="267"/>
                  <a:pt x="37" y="267"/>
                  <a:pt x="37" y="267"/>
                </a:cubicBezTo>
                <a:cubicBezTo>
                  <a:pt x="34" y="269"/>
                  <a:pt x="30" y="273"/>
                  <a:pt x="26" y="276"/>
                </a:cubicBezTo>
                <a:cubicBezTo>
                  <a:pt x="26" y="276"/>
                  <a:pt x="26" y="276"/>
                  <a:pt x="26" y="276"/>
                </a:cubicBezTo>
                <a:cubicBezTo>
                  <a:pt x="17" y="283"/>
                  <a:pt x="8" y="290"/>
                  <a:pt x="0" y="297"/>
                </a:cubicBezTo>
                <a:cubicBezTo>
                  <a:pt x="88" y="297"/>
                  <a:pt x="88" y="297"/>
                  <a:pt x="88" y="297"/>
                </a:cubicBezTo>
                <a:cubicBezTo>
                  <a:pt x="94" y="290"/>
                  <a:pt x="99" y="283"/>
                  <a:pt x="103" y="276"/>
                </a:cubicBezTo>
                <a:cubicBezTo>
                  <a:pt x="104" y="275"/>
                  <a:pt x="104" y="273"/>
                  <a:pt x="105" y="271"/>
                </a:cubicBezTo>
                <a:cubicBezTo>
                  <a:pt x="106" y="271"/>
                  <a:pt x="106" y="270"/>
                  <a:pt x="106" y="269"/>
                </a:cubicBezTo>
                <a:cubicBezTo>
                  <a:pt x="106" y="269"/>
                  <a:pt x="106" y="269"/>
                  <a:pt x="106" y="269"/>
                </a:cubicBezTo>
                <a:cubicBezTo>
                  <a:pt x="107" y="269"/>
                  <a:pt x="107" y="268"/>
                  <a:pt x="107" y="268"/>
                </a:cubicBezTo>
                <a:cubicBezTo>
                  <a:pt x="107" y="267"/>
                  <a:pt x="107" y="267"/>
                  <a:pt x="108" y="266"/>
                </a:cubicBezTo>
                <a:cubicBezTo>
                  <a:pt x="108" y="266"/>
                  <a:pt x="108" y="266"/>
                  <a:pt x="108" y="266"/>
                </a:cubicBezTo>
                <a:cubicBezTo>
                  <a:pt x="108" y="265"/>
                  <a:pt x="108" y="264"/>
                  <a:pt x="109" y="263"/>
                </a:cubicBezTo>
                <a:cubicBezTo>
                  <a:pt x="109" y="263"/>
                  <a:pt x="109" y="263"/>
                  <a:pt x="109" y="263"/>
                </a:cubicBezTo>
                <a:cubicBezTo>
                  <a:pt x="109" y="262"/>
                  <a:pt x="109" y="261"/>
                  <a:pt x="110" y="260"/>
                </a:cubicBezTo>
                <a:cubicBezTo>
                  <a:pt x="110" y="260"/>
                  <a:pt x="110" y="260"/>
                  <a:pt x="110" y="260"/>
                </a:cubicBezTo>
                <a:cubicBezTo>
                  <a:pt x="110" y="259"/>
                  <a:pt x="110" y="258"/>
                  <a:pt x="111" y="257"/>
                </a:cubicBezTo>
                <a:cubicBezTo>
                  <a:pt x="111" y="257"/>
                  <a:pt x="111" y="257"/>
                  <a:pt x="111" y="257"/>
                </a:cubicBezTo>
                <a:cubicBezTo>
                  <a:pt x="111" y="256"/>
                  <a:pt x="111" y="255"/>
                  <a:pt x="112" y="254"/>
                </a:cubicBezTo>
                <a:cubicBezTo>
                  <a:pt x="112" y="254"/>
                  <a:pt x="112" y="254"/>
                  <a:pt x="112" y="254"/>
                </a:cubicBezTo>
                <a:cubicBezTo>
                  <a:pt x="112" y="253"/>
                  <a:pt x="112" y="252"/>
                  <a:pt x="112" y="251"/>
                </a:cubicBezTo>
                <a:cubicBezTo>
                  <a:pt x="113" y="251"/>
                  <a:pt x="113" y="251"/>
                  <a:pt x="113" y="251"/>
                </a:cubicBezTo>
                <a:cubicBezTo>
                  <a:pt x="113" y="250"/>
                  <a:pt x="113" y="249"/>
                  <a:pt x="113" y="248"/>
                </a:cubicBezTo>
                <a:cubicBezTo>
                  <a:pt x="113" y="248"/>
                  <a:pt x="113" y="248"/>
                  <a:pt x="113" y="248"/>
                </a:cubicBezTo>
                <a:cubicBezTo>
                  <a:pt x="113" y="247"/>
                  <a:pt x="114" y="246"/>
                  <a:pt x="114" y="245"/>
                </a:cubicBezTo>
                <a:cubicBezTo>
                  <a:pt x="114" y="245"/>
                  <a:pt x="114" y="245"/>
                  <a:pt x="114" y="244"/>
                </a:cubicBezTo>
                <a:cubicBezTo>
                  <a:pt x="114" y="244"/>
                  <a:pt x="114" y="243"/>
                  <a:pt x="114" y="242"/>
                </a:cubicBezTo>
                <a:cubicBezTo>
                  <a:pt x="114" y="242"/>
                  <a:pt x="114" y="241"/>
                  <a:pt x="114" y="241"/>
                </a:cubicBezTo>
                <a:cubicBezTo>
                  <a:pt x="115" y="240"/>
                  <a:pt x="115" y="240"/>
                  <a:pt x="115" y="239"/>
                </a:cubicBezTo>
                <a:cubicBezTo>
                  <a:pt x="115" y="239"/>
                  <a:pt x="115" y="238"/>
                  <a:pt x="115" y="238"/>
                </a:cubicBezTo>
                <a:cubicBezTo>
                  <a:pt x="115" y="237"/>
                  <a:pt x="115" y="236"/>
                  <a:pt x="115" y="236"/>
                </a:cubicBezTo>
                <a:cubicBezTo>
                  <a:pt x="115" y="235"/>
                  <a:pt x="115" y="235"/>
                  <a:pt x="115" y="234"/>
                </a:cubicBezTo>
                <a:cubicBezTo>
                  <a:pt x="115" y="234"/>
                  <a:pt x="115" y="233"/>
                  <a:pt x="115" y="232"/>
                </a:cubicBezTo>
                <a:cubicBezTo>
                  <a:pt x="116" y="232"/>
                  <a:pt x="116" y="232"/>
                  <a:pt x="116" y="231"/>
                </a:cubicBezTo>
                <a:cubicBezTo>
                  <a:pt x="116" y="231"/>
                  <a:pt x="116" y="230"/>
                  <a:pt x="116" y="229"/>
                </a:cubicBezTo>
                <a:cubicBezTo>
                  <a:pt x="116" y="229"/>
                  <a:pt x="116" y="228"/>
                  <a:pt x="116" y="228"/>
                </a:cubicBezTo>
                <a:cubicBezTo>
                  <a:pt x="116" y="227"/>
                  <a:pt x="116" y="226"/>
                  <a:pt x="116" y="226"/>
                </a:cubicBezTo>
                <a:cubicBezTo>
                  <a:pt x="116" y="225"/>
                  <a:pt x="116" y="225"/>
                  <a:pt x="116" y="224"/>
                </a:cubicBezTo>
                <a:cubicBezTo>
                  <a:pt x="116" y="224"/>
                  <a:pt x="116" y="223"/>
                  <a:pt x="116" y="222"/>
                </a:cubicBezTo>
                <a:cubicBezTo>
                  <a:pt x="116" y="221"/>
                  <a:pt x="116" y="221"/>
                  <a:pt x="116" y="221"/>
                </a:cubicBezTo>
                <a:cubicBezTo>
                  <a:pt x="116" y="219"/>
                  <a:pt x="116" y="219"/>
                  <a:pt x="116" y="219"/>
                </a:cubicBezTo>
                <a:cubicBezTo>
                  <a:pt x="116" y="219"/>
                  <a:pt x="116" y="218"/>
                  <a:pt x="116" y="218"/>
                </a:cubicBezTo>
                <a:cubicBezTo>
                  <a:pt x="116" y="217"/>
                  <a:pt x="116" y="217"/>
                  <a:pt x="116" y="217"/>
                </a:cubicBezTo>
                <a:cubicBezTo>
                  <a:pt x="116" y="216"/>
                  <a:pt x="116" y="216"/>
                  <a:pt x="116" y="216"/>
                </a:cubicBezTo>
                <a:cubicBezTo>
                  <a:pt x="116" y="215"/>
                  <a:pt x="116" y="215"/>
                  <a:pt x="116" y="214"/>
                </a:cubicBezTo>
                <a:cubicBezTo>
                  <a:pt x="116" y="214"/>
                  <a:pt x="116" y="213"/>
                  <a:pt x="116" y="212"/>
                </a:cubicBezTo>
                <a:cubicBezTo>
                  <a:pt x="116" y="212"/>
                  <a:pt x="116" y="211"/>
                  <a:pt x="116" y="211"/>
                </a:cubicBezTo>
                <a:cubicBezTo>
                  <a:pt x="116" y="210"/>
                  <a:pt x="116" y="209"/>
                  <a:pt x="116" y="209"/>
                </a:cubicBezTo>
                <a:cubicBezTo>
                  <a:pt x="115" y="208"/>
                  <a:pt x="115" y="208"/>
                  <a:pt x="115" y="208"/>
                </a:cubicBezTo>
                <a:cubicBezTo>
                  <a:pt x="115" y="207"/>
                  <a:pt x="115" y="206"/>
                  <a:pt x="115" y="205"/>
                </a:cubicBezTo>
                <a:cubicBezTo>
                  <a:pt x="115" y="204"/>
                  <a:pt x="115" y="204"/>
                  <a:pt x="115" y="204"/>
                </a:cubicBezTo>
                <a:cubicBezTo>
                  <a:pt x="115" y="203"/>
                  <a:pt x="115" y="202"/>
                  <a:pt x="115" y="202"/>
                </a:cubicBezTo>
                <a:cubicBezTo>
                  <a:pt x="115" y="201"/>
                  <a:pt x="115" y="201"/>
                  <a:pt x="115" y="201"/>
                </a:cubicBezTo>
                <a:cubicBezTo>
                  <a:pt x="115" y="200"/>
                  <a:pt x="114" y="199"/>
                  <a:pt x="114" y="198"/>
                </a:cubicBezTo>
                <a:cubicBezTo>
                  <a:pt x="114" y="198"/>
                  <a:pt x="114" y="198"/>
                  <a:pt x="114" y="198"/>
                </a:cubicBezTo>
                <a:cubicBezTo>
                  <a:pt x="114" y="195"/>
                  <a:pt x="113" y="191"/>
                  <a:pt x="113" y="188"/>
                </a:cubicBezTo>
                <a:cubicBezTo>
                  <a:pt x="105" y="198"/>
                  <a:pt x="97" y="207"/>
                  <a:pt x="89" y="216"/>
                </a:cubicBezTo>
                <a:cubicBezTo>
                  <a:pt x="89" y="216"/>
                  <a:pt x="89" y="216"/>
                  <a:pt x="89" y="216"/>
                </a:cubicBezTo>
                <a:cubicBezTo>
                  <a:pt x="88" y="217"/>
                  <a:pt x="88" y="217"/>
                  <a:pt x="88" y="217"/>
                </a:cubicBezTo>
                <a:cubicBezTo>
                  <a:pt x="88" y="217"/>
                  <a:pt x="88" y="217"/>
                  <a:pt x="88" y="217"/>
                </a:cubicBezTo>
                <a:cubicBezTo>
                  <a:pt x="88" y="217"/>
                  <a:pt x="88" y="217"/>
                  <a:pt x="88" y="217"/>
                </a:cubicBezTo>
                <a:cubicBezTo>
                  <a:pt x="86" y="219"/>
                  <a:pt x="84" y="222"/>
                  <a:pt x="82" y="224"/>
                </a:cubicBezTo>
                <a:cubicBezTo>
                  <a:pt x="81" y="224"/>
                  <a:pt x="81" y="224"/>
                  <a:pt x="81" y="224"/>
                </a:cubicBezTo>
                <a:cubicBezTo>
                  <a:pt x="81" y="224"/>
                  <a:pt x="81" y="224"/>
                  <a:pt x="81" y="224"/>
                </a:cubicBezTo>
                <a:cubicBezTo>
                  <a:pt x="76" y="230"/>
                  <a:pt x="70" y="236"/>
                  <a:pt x="63" y="243"/>
                </a:cubicBezTo>
                <a:cubicBezTo>
                  <a:pt x="62" y="243"/>
                  <a:pt x="62" y="244"/>
                  <a:pt x="61" y="245"/>
                </a:cubicBezTo>
                <a:cubicBezTo>
                  <a:pt x="60" y="245"/>
                  <a:pt x="60" y="245"/>
                  <a:pt x="60" y="245"/>
                </a:cubicBezTo>
                <a:cubicBezTo>
                  <a:pt x="60" y="245"/>
                  <a:pt x="60" y="245"/>
                  <a:pt x="60" y="245"/>
                </a:cubicBezTo>
                <a:cubicBezTo>
                  <a:pt x="53" y="252"/>
                  <a:pt x="45" y="260"/>
                  <a:pt x="37" y="26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89DDAD28-6061-492F-892E-0D7D2FDF18F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42060" y="-3126"/>
            <a:ext cx="3601940" cy="5146625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/>
              <a:t>.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 INSERT IMAGE HERE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IMAGE SHOULD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BLEED TO EDGES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B999888-76F8-475F-9B05-8436F642AC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8742" y="1866275"/>
            <a:ext cx="4212968" cy="1407823"/>
          </a:xfrm>
          <a:prstGeom prst="rect">
            <a:avLst/>
          </a:prstGeom>
          <a:ln>
            <a:noFill/>
          </a:ln>
        </p:spPr>
        <p:txBody>
          <a:bodyPr anchor="t" anchorCtr="0"/>
          <a:lstStyle>
            <a:lvl1pPr marL="152396" indent="0">
              <a:buNone/>
              <a:defRPr lang="en-US" sz="1600" b="0" i="0" smtClean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dirty="0"/>
              <a:t>	Lorem ipsum dolor sit amet, </a:t>
            </a:r>
            <a:r>
              <a:rPr lang="en-US" dirty="0" err="1"/>
              <a:t>consectetur</a:t>
            </a:r>
            <a:r>
              <a:rPr lang="en-US" dirty="0"/>
              <a:t> adipiscing elit,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999CB70-FCD2-4472-B389-7401B2B645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63675" y="3379789"/>
            <a:ext cx="3608388" cy="253958"/>
          </a:xfrm>
          <a:prstGeom prst="rect">
            <a:avLst/>
          </a:prstGeom>
        </p:spPr>
        <p:txBody>
          <a:bodyPr>
            <a:noAutofit/>
          </a:bodyPr>
          <a:lstStyle>
            <a:lvl1pPr marL="152396" indent="0" algn="r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989378A2-D7A5-4DF4-A1E4-A9A31B42185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58989" y="3625838"/>
            <a:ext cx="3013075" cy="376537"/>
          </a:xfrm>
          <a:prstGeom prst="rect">
            <a:avLst/>
          </a:prstGeom>
        </p:spPr>
        <p:txBody>
          <a:bodyPr>
            <a:noAutofit/>
          </a:bodyPr>
          <a:lstStyle>
            <a:lvl1pPr marL="152396" indent="0" algn="r">
              <a:spcAft>
                <a:spcPts val="0"/>
              </a:spcAft>
              <a:buNone/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Title/Position</a:t>
            </a:r>
            <a:br>
              <a:rPr lang="en-US" dirty="0"/>
            </a:br>
            <a:r>
              <a:rPr lang="en-US" dirty="0"/>
              <a:t>Company Name</a:t>
            </a:r>
          </a:p>
        </p:txBody>
      </p:sp>
      <p:cxnSp>
        <p:nvCxnSpPr>
          <p:cNvPr id="15" name="Google Shape;80;p12">
            <a:extLst>
              <a:ext uri="{FF2B5EF4-FFF2-40B4-BE49-F238E27FC236}">
                <a16:creationId xmlns:a16="http://schemas.microsoft.com/office/drawing/2014/main" id="{13FDE03C-D375-4CAD-A1A0-934F3A1F64F1}"/>
              </a:ext>
            </a:extLst>
          </p:cNvPr>
          <p:cNvCxnSpPr>
            <a:cxnSpLocks/>
          </p:cNvCxnSpPr>
          <p:nvPr/>
        </p:nvCxnSpPr>
        <p:spPr>
          <a:xfrm flipV="1">
            <a:off x="7358603" y="3"/>
            <a:ext cx="0" cy="2044697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" name="Google Shape;82;p12">
            <a:extLst>
              <a:ext uri="{FF2B5EF4-FFF2-40B4-BE49-F238E27FC236}">
                <a16:creationId xmlns:a16="http://schemas.microsoft.com/office/drawing/2014/main" id="{8E670917-173F-4C71-BC2B-CEDFF27493D2}"/>
              </a:ext>
            </a:extLst>
          </p:cNvPr>
          <p:cNvCxnSpPr>
            <a:cxnSpLocks/>
            <a:endCxn id="10" idx="1"/>
          </p:cNvCxnSpPr>
          <p:nvPr/>
        </p:nvCxnSpPr>
        <p:spPr>
          <a:xfrm flipH="1" flipV="1">
            <a:off x="5542061" y="2570187"/>
            <a:ext cx="799126" cy="1564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" name="Google Shape;83;p12">
            <a:extLst>
              <a:ext uri="{FF2B5EF4-FFF2-40B4-BE49-F238E27FC236}">
                <a16:creationId xmlns:a16="http://schemas.microsoft.com/office/drawing/2014/main" id="{2DFF3C84-6933-456E-BC0C-5E2DB173C453}"/>
              </a:ext>
            </a:extLst>
          </p:cNvPr>
          <p:cNvCxnSpPr>
            <a:cxnSpLocks/>
            <a:endCxn id="10" idx="3"/>
          </p:cNvCxnSpPr>
          <p:nvPr/>
        </p:nvCxnSpPr>
        <p:spPr>
          <a:xfrm flipV="1">
            <a:off x="8384314" y="2570187"/>
            <a:ext cx="759686" cy="1564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" name="Google Shape;80;p12">
            <a:extLst>
              <a:ext uri="{FF2B5EF4-FFF2-40B4-BE49-F238E27FC236}">
                <a16:creationId xmlns:a16="http://schemas.microsoft.com/office/drawing/2014/main" id="{FD62D9F5-2061-4EA6-BC4A-42D73CD14E18}"/>
              </a:ext>
            </a:extLst>
          </p:cNvPr>
          <p:cNvCxnSpPr>
            <a:cxnSpLocks/>
          </p:cNvCxnSpPr>
          <p:nvPr/>
        </p:nvCxnSpPr>
        <p:spPr>
          <a:xfrm>
            <a:off x="7358603" y="2914650"/>
            <a:ext cx="0" cy="2228851"/>
          </a:xfrm>
          <a:prstGeom prst="straightConnector1">
            <a:avLst/>
          </a:prstGeom>
          <a:noFill/>
          <a:ln w="9525" cap="flat" cmpd="sng">
            <a:solidFill>
              <a:srgbClr val="B3B3B3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352FC07-A25D-46A9-B9E8-488E2B969D41}"/>
              </a:ext>
            </a:extLst>
          </p:cNvPr>
          <p:cNvGrpSpPr/>
          <p:nvPr/>
        </p:nvGrpSpPr>
        <p:grpSpPr>
          <a:xfrm>
            <a:off x="984995" y="1536022"/>
            <a:ext cx="723900" cy="593725"/>
            <a:chOff x="1101725" y="1687513"/>
            <a:chExt cx="723900" cy="593725"/>
          </a:xfrm>
          <a:solidFill>
            <a:schemeClr val="accent4"/>
          </a:solidFill>
        </p:grpSpPr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750A707E-E49D-4B27-B98F-45584BA4A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2250" y="1687513"/>
              <a:ext cx="333375" cy="593725"/>
            </a:xfrm>
            <a:custGeom>
              <a:avLst/>
              <a:gdLst>
                <a:gd name="T0" fmla="*/ 48 w 96"/>
                <a:gd name="T1" fmla="*/ 170 h 170"/>
                <a:gd name="T2" fmla="*/ 48 w 96"/>
                <a:gd name="T3" fmla="*/ 170 h 170"/>
                <a:gd name="T4" fmla="*/ 7 w 96"/>
                <a:gd name="T5" fmla="*/ 170 h 170"/>
                <a:gd name="T6" fmla="*/ 1 w 96"/>
                <a:gd name="T7" fmla="*/ 165 h 170"/>
                <a:gd name="T8" fmla="*/ 3 w 96"/>
                <a:gd name="T9" fmla="*/ 89 h 170"/>
                <a:gd name="T10" fmla="*/ 78 w 96"/>
                <a:gd name="T11" fmla="*/ 1 h 170"/>
                <a:gd name="T12" fmla="*/ 85 w 96"/>
                <a:gd name="T13" fmla="*/ 6 h 170"/>
                <a:gd name="T14" fmla="*/ 86 w 96"/>
                <a:gd name="T15" fmla="*/ 12 h 170"/>
                <a:gd name="T16" fmla="*/ 76 w 96"/>
                <a:gd name="T17" fmla="*/ 30 h 170"/>
                <a:gd name="T18" fmla="*/ 57 w 96"/>
                <a:gd name="T19" fmla="*/ 65 h 170"/>
                <a:gd name="T20" fmla="*/ 55 w 96"/>
                <a:gd name="T21" fmla="*/ 90 h 170"/>
                <a:gd name="T22" fmla="*/ 60 w 96"/>
                <a:gd name="T23" fmla="*/ 95 h 170"/>
                <a:gd name="T24" fmla="*/ 89 w 96"/>
                <a:gd name="T25" fmla="*/ 95 h 170"/>
                <a:gd name="T26" fmla="*/ 95 w 96"/>
                <a:gd name="T27" fmla="*/ 100 h 170"/>
                <a:gd name="T28" fmla="*/ 95 w 96"/>
                <a:gd name="T29" fmla="*/ 164 h 170"/>
                <a:gd name="T30" fmla="*/ 89 w 96"/>
                <a:gd name="T31" fmla="*/ 170 h 170"/>
                <a:gd name="T32" fmla="*/ 48 w 96"/>
                <a:gd name="T33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170">
                  <a:moveTo>
                    <a:pt x="48" y="170"/>
                  </a:moveTo>
                  <a:cubicBezTo>
                    <a:pt x="48" y="170"/>
                    <a:pt x="48" y="170"/>
                    <a:pt x="48" y="170"/>
                  </a:cubicBezTo>
                  <a:cubicBezTo>
                    <a:pt x="34" y="170"/>
                    <a:pt x="21" y="170"/>
                    <a:pt x="7" y="170"/>
                  </a:cubicBezTo>
                  <a:cubicBezTo>
                    <a:pt x="3" y="170"/>
                    <a:pt x="1" y="169"/>
                    <a:pt x="1" y="165"/>
                  </a:cubicBezTo>
                  <a:cubicBezTo>
                    <a:pt x="2" y="139"/>
                    <a:pt x="0" y="114"/>
                    <a:pt x="3" y="89"/>
                  </a:cubicBezTo>
                  <a:cubicBezTo>
                    <a:pt x="7" y="45"/>
                    <a:pt x="35" y="12"/>
                    <a:pt x="78" y="1"/>
                  </a:cubicBezTo>
                  <a:cubicBezTo>
                    <a:pt x="84" y="0"/>
                    <a:pt x="84" y="1"/>
                    <a:pt x="85" y="6"/>
                  </a:cubicBezTo>
                  <a:cubicBezTo>
                    <a:pt x="85" y="8"/>
                    <a:pt x="85" y="9"/>
                    <a:pt x="86" y="12"/>
                  </a:cubicBezTo>
                  <a:cubicBezTo>
                    <a:pt x="86" y="19"/>
                    <a:pt x="84" y="25"/>
                    <a:pt x="76" y="30"/>
                  </a:cubicBezTo>
                  <a:cubicBezTo>
                    <a:pt x="64" y="38"/>
                    <a:pt x="60" y="52"/>
                    <a:pt x="57" y="65"/>
                  </a:cubicBezTo>
                  <a:cubicBezTo>
                    <a:pt x="55" y="73"/>
                    <a:pt x="55" y="81"/>
                    <a:pt x="55" y="90"/>
                  </a:cubicBezTo>
                  <a:cubicBezTo>
                    <a:pt x="55" y="94"/>
                    <a:pt x="56" y="95"/>
                    <a:pt x="60" y="95"/>
                  </a:cubicBezTo>
                  <a:cubicBezTo>
                    <a:pt x="70" y="94"/>
                    <a:pt x="79" y="95"/>
                    <a:pt x="89" y="95"/>
                  </a:cubicBezTo>
                  <a:cubicBezTo>
                    <a:pt x="93" y="94"/>
                    <a:pt x="96" y="96"/>
                    <a:pt x="95" y="100"/>
                  </a:cubicBezTo>
                  <a:cubicBezTo>
                    <a:pt x="95" y="122"/>
                    <a:pt x="95" y="143"/>
                    <a:pt x="95" y="164"/>
                  </a:cubicBezTo>
                  <a:cubicBezTo>
                    <a:pt x="96" y="169"/>
                    <a:pt x="93" y="170"/>
                    <a:pt x="89" y="170"/>
                  </a:cubicBezTo>
                  <a:cubicBezTo>
                    <a:pt x="75" y="170"/>
                    <a:pt x="61" y="170"/>
                    <a:pt x="48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>
                <a:solidFill>
                  <a:schemeClr val="accent4"/>
                </a:solidFill>
              </a:endParaRPr>
            </a:p>
          </p:txBody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D38452EA-7A7B-4E15-8274-E895A55F5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1725" y="1687513"/>
              <a:ext cx="330200" cy="593725"/>
            </a:xfrm>
            <a:custGeom>
              <a:avLst/>
              <a:gdLst>
                <a:gd name="T0" fmla="*/ 47 w 95"/>
                <a:gd name="T1" fmla="*/ 170 h 170"/>
                <a:gd name="T2" fmla="*/ 47 w 95"/>
                <a:gd name="T3" fmla="*/ 170 h 170"/>
                <a:gd name="T4" fmla="*/ 7 w 95"/>
                <a:gd name="T5" fmla="*/ 170 h 170"/>
                <a:gd name="T6" fmla="*/ 1 w 95"/>
                <a:gd name="T7" fmla="*/ 165 h 170"/>
                <a:gd name="T8" fmla="*/ 3 w 95"/>
                <a:gd name="T9" fmla="*/ 89 h 170"/>
                <a:gd name="T10" fmla="*/ 78 w 95"/>
                <a:gd name="T11" fmla="*/ 1 h 170"/>
                <a:gd name="T12" fmla="*/ 84 w 95"/>
                <a:gd name="T13" fmla="*/ 6 h 170"/>
                <a:gd name="T14" fmla="*/ 85 w 95"/>
                <a:gd name="T15" fmla="*/ 12 h 170"/>
                <a:gd name="T16" fmla="*/ 76 w 95"/>
                <a:gd name="T17" fmla="*/ 30 h 170"/>
                <a:gd name="T18" fmla="*/ 57 w 95"/>
                <a:gd name="T19" fmla="*/ 65 h 170"/>
                <a:gd name="T20" fmla="*/ 54 w 95"/>
                <a:gd name="T21" fmla="*/ 90 h 170"/>
                <a:gd name="T22" fmla="*/ 60 w 95"/>
                <a:gd name="T23" fmla="*/ 95 h 170"/>
                <a:gd name="T24" fmla="*/ 88 w 95"/>
                <a:gd name="T25" fmla="*/ 95 h 170"/>
                <a:gd name="T26" fmla="*/ 95 w 95"/>
                <a:gd name="T27" fmla="*/ 100 h 170"/>
                <a:gd name="T28" fmla="*/ 95 w 95"/>
                <a:gd name="T29" fmla="*/ 164 h 170"/>
                <a:gd name="T30" fmla="*/ 88 w 95"/>
                <a:gd name="T31" fmla="*/ 170 h 170"/>
                <a:gd name="T32" fmla="*/ 47 w 95"/>
                <a:gd name="T33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170">
                  <a:moveTo>
                    <a:pt x="47" y="170"/>
                  </a:moveTo>
                  <a:cubicBezTo>
                    <a:pt x="47" y="170"/>
                    <a:pt x="47" y="170"/>
                    <a:pt x="47" y="170"/>
                  </a:cubicBezTo>
                  <a:cubicBezTo>
                    <a:pt x="34" y="170"/>
                    <a:pt x="20" y="170"/>
                    <a:pt x="7" y="170"/>
                  </a:cubicBezTo>
                  <a:cubicBezTo>
                    <a:pt x="3" y="170"/>
                    <a:pt x="1" y="169"/>
                    <a:pt x="1" y="165"/>
                  </a:cubicBezTo>
                  <a:cubicBezTo>
                    <a:pt x="2" y="139"/>
                    <a:pt x="0" y="114"/>
                    <a:pt x="3" y="89"/>
                  </a:cubicBezTo>
                  <a:cubicBezTo>
                    <a:pt x="7" y="45"/>
                    <a:pt x="35" y="12"/>
                    <a:pt x="78" y="1"/>
                  </a:cubicBezTo>
                  <a:cubicBezTo>
                    <a:pt x="83" y="0"/>
                    <a:pt x="83" y="1"/>
                    <a:pt x="84" y="6"/>
                  </a:cubicBezTo>
                  <a:cubicBezTo>
                    <a:pt x="85" y="8"/>
                    <a:pt x="85" y="9"/>
                    <a:pt x="85" y="12"/>
                  </a:cubicBezTo>
                  <a:cubicBezTo>
                    <a:pt x="86" y="19"/>
                    <a:pt x="83" y="25"/>
                    <a:pt x="76" y="30"/>
                  </a:cubicBezTo>
                  <a:cubicBezTo>
                    <a:pt x="63" y="38"/>
                    <a:pt x="59" y="52"/>
                    <a:pt x="57" y="65"/>
                  </a:cubicBezTo>
                  <a:cubicBezTo>
                    <a:pt x="55" y="73"/>
                    <a:pt x="54" y="81"/>
                    <a:pt x="54" y="90"/>
                  </a:cubicBezTo>
                  <a:cubicBezTo>
                    <a:pt x="54" y="94"/>
                    <a:pt x="56" y="95"/>
                    <a:pt x="60" y="95"/>
                  </a:cubicBezTo>
                  <a:cubicBezTo>
                    <a:pt x="70" y="94"/>
                    <a:pt x="79" y="95"/>
                    <a:pt x="88" y="95"/>
                  </a:cubicBezTo>
                  <a:cubicBezTo>
                    <a:pt x="93" y="94"/>
                    <a:pt x="95" y="96"/>
                    <a:pt x="95" y="100"/>
                  </a:cubicBezTo>
                  <a:cubicBezTo>
                    <a:pt x="95" y="122"/>
                    <a:pt x="95" y="143"/>
                    <a:pt x="95" y="164"/>
                  </a:cubicBezTo>
                  <a:cubicBezTo>
                    <a:pt x="95" y="169"/>
                    <a:pt x="93" y="170"/>
                    <a:pt x="88" y="170"/>
                  </a:cubicBezTo>
                  <a:cubicBezTo>
                    <a:pt x="75" y="170"/>
                    <a:pt x="61" y="170"/>
                    <a:pt x="47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RS">
                <a:solidFill>
                  <a:schemeClr val="accent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314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 Thank You Slide">
  <p:cSld name="Thank You Slide">
    <p:bg>
      <p:bgPr>
        <a:solidFill>
          <a:schemeClr val="dk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B4D21E9-D8FE-4897-B469-F18727BEC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063"/>
            <a:ext cx="4572396" cy="5139373"/>
          </a:xfrm>
          <a:prstGeom prst="rect">
            <a:avLst/>
          </a:prstGeom>
        </p:spPr>
      </p:pic>
      <p:sp>
        <p:nvSpPr>
          <p:cNvPr id="39" name="Google Shape;39;p5"/>
          <p:cNvSpPr txBox="1"/>
          <p:nvPr/>
        </p:nvSpPr>
        <p:spPr>
          <a:xfrm>
            <a:off x="0" y="4729275"/>
            <a:ext cx="91440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rgbClr val="FFFFFF"/>
                </a:solidFill>
                <a:latin typeface="+mn-lt"/>
                <a:ea typeface="Open Sans"/>
                <a:cs typeface="Open Sans"/>
                <a:sym typeface="Open Sans"/>
              </a:rPr>
              <a:t>www</a:t>
            </a:r>
            <a:r>
              <a:rPr lang="en-US" sz="1200" b="0" i="0" u="none" strike="noStrike" cap="none" dirty="0">
                <a:solidFill>
                  <a:srgbClr val="FFFFFF"/>
                </a:solidFill>
                <a:latin typeface="+mn-lt"/>
                <a:ea typeface="Open Sans"/>
                <a:cs typeface="Open Sans"/>
                <a:sym typeface="Open Sans"/>
              </a:rPr>
              <a:t>.</a:t>
            </a:r>
            <a:r>
              <a:rPr lang="en-US" sz="1200" b="0" i="0" u="none" strike="noStrike" cap="none" dirty="0">
                <a:solidFill>
                  <a:srgbClr val="FFFFFF"/>
                </a:solidFill>
                <a:latin typeface="+mn-lt"/>
                <a:ea typeface="Open Sans"/>
                <a:cs typeface="Open Sans"/>
                <a:sym typeface="Arial"/>
              </a:rPr>
              <a:t>ecobias.uns.ac.rs</a:t>
            </a:r>
            <a:endParaRPr sz="1200" b="0" i="0" u="none" strike="noStrike" cap="none" dirty="0">
              <a:solidFill>
                <a:srgbClr val="FFFFFF"/>
              </a:solidFill>
              <a:latin typeface="+mn-lt"/>
              <a:ea typeface="Open Sans"/>
              <a:cs typeface="Open Sans"/>
              <a:sym typeface="Open Sans"/>
            </a:endParaRPr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 hasCustomPrompt="1"/>
          </p:nvPr>
        </p:nvSpPr>
        <p:spPr>
          <a:xfrm>
            <a:off x="0" y="2829550"/>
            <a:ext cx="9144000" cy="1085700"/>
          </a:xfrm>
          <a:prstGeom prst="rect">
            <a:avLst/>
          </a:prstGeom>
        </p:spPr>
        <p:txBody>
          <a:bodyPr spcFirstLastPara="1" wrap="square" lIns="274300" tIns="91425" rIns="228600" bIns="91425" anchor="t" anchorCtr="0">
            <a:noAutofit/>
          </a:bodyPr>
          <a:lstStyle>
            <a:lvl1pPr marL="139697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1">
                <a:solidFill>
                  <a:schemeClr val="lt1"/>
                </a:solidFill>
                <a:latin typeface="+mn-lt"/>
              </a:defRPr>
            </a:lvl1pPr>
            <a:lvl2pPr marL="914378" lvl="1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2pPr>
            <a:lvl3pPr marL="1371566" lvl="2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3pPr>
            <a:lvl4pPr marL="1828754" lvl="3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4pPr>
            <a:lvl5pPr marL="2285943" lvl="4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 b="1">
                <a:solidFill>
                  <a:schemeClr val="lt1"/>
                </a:solidFill>
              </a:defRPr>
            </a:lvl5pPr>
            <a:lvl6pPr marL="2743132" lvl="5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400" b="1">
                <a:solidFill>
                  <a:schemeClr val="lt1"/>
                </a:solidFill>
              </a:defRPr>
            </a:lvl6pPr>
            <a:lvl7pPr marL="3200320" lvl="6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7pPr>
            <a:lvl8pPr marL="3657509" lvl="7" indent="-31749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 b="1">
                <a:solidFill>
                  <a:schemeClr val="lt1"/>
                </a:solidFill>
              </a:defRPr>
            </a:lvl8pPr>
            <a:lvl9pPr marL="4114697" lvl="8" indent="-317492" algn="ctr" rtl="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400"/>
              <a:buChar char="■"/>
              <a:defRPr sz="1400" b="1"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First Last Name</a:t>
            </a:r>
          </a:p>
          <a:p>
            <a:endParaRPr lang="en-US" dirty="0"/>
          </a:p>
          <a:p>
            <a:r>
              <a:rPr lang="en-US" b="0" dirty="0"/>
              <a:t>+381-21-555-5555 or +381-21-555-5555</a:t>
            </a:r>
          </a:p>
          <a:p>
            <a:r>
              <a:rPr lang="en-US" b="0" dirty="0"/>
              <a:t>first.last@ecobias.uns.ac.rs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C01DBB-0F58-4271-8B45-A5D23A001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329" y="3977475"/>
            <a:ext cx="807722" cy="771146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E2968765-7A50-4974-8E69-D93AC1B384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607820"/>
            <a:ext cx="9144000" cy="1203017"/>
          </a:xfrm>
        </p:spPr>
        <p:txBody>
          <a:bodyPr>
            <a:normAutofit/>
          </a:bodyPr>
          <a:lstStyle>
            <a:lvl1pPr algn="ctr"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THANK YOU.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09565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529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pPr marL="18326">
              <a:lnSpc>
                <a:spcPts val="558"/>
              </a:lnSpc>
            </a:pPr>
            <a:fld id="{81D60167-4931-47E6-BA6A-407CBD079E47}" type="slidenum">
              <a:rPr lang="ru-RU" spc="5" smtClean="0"/>
              <a:pPr marL="18326">
                <a:lnSpc>
                  <a:spcPts val="558"/>
                </a:lnSpc>
              </a:pPr>
              <a:t>‹#›</a:t>
            </a:fld>
            <a:endParaRPr lang="ru-RU" spc="5" dirty="0"/>
          </a:p>
        </p:txBody>
      </p:sp>
    </p:spTree>
    <p:extLst>
      <p:ext uri="{BB962C8B-B14F-4D97-AF65-F5344CB8AC3E}">
        <p14:creationId xmlns:p14="http://schemas.microsoft.com/office/powerpoint/2010/main" val="240488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8B5570-37FC-492B-AE94-EB1D29020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0B235C-10BE-4209-90B4-7E6B82B20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504CC6-8243-420C-92F8-4ECE623AB447}"/>
              </a:ext>
            </a:extLst>
          </p:cNvPr>
          <p:cNvSpPr txBox="1"/>
          <p:nvPr/>
        </p:nvSpPr>
        <p:spPr>
          <a:xfrm>
            <a:off x="141316" y="89853"/>
            <a:ext cx="10307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/>
          </a:p>
        </p:txBody>
      </p:sp>
      <p:sp>
        <p:nvSpPr>
          <p:cNvPr id="11" name="Google Shape;6;p1">
            <a:extLst>
              <a:ext uri="{FF2B5EF4-FFF2-40B4-BE49-F238E27FC236}">
                <a16:creationId xmlns:a16="http://schemas.microsoft.com/office/drawing/2014/main" id="{C9F36F8E-F5E2-4779-9B10-C76AACD01A8B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900" b="0" i="0" u="none" strike="noStrike" cap="none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B4B4B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4C124316-1564-416A-9850-1B63311822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Date Placeholder 8">
            <a:extLst>
              <a:ext uri="{FF2B5EF4-FFF2-40B4-BE49-F238E27FC236}">
                <a16:creationId xmlns:a16="http://schemas.microsoft.com/office/drawing/2014/main" id="{2C417580-5A07-4A34-BD3D-7EB90BAD99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lang="sr-Latn-RS" sz="900" smtClean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 algn="r">
              <a:buSzPts val="800"/>
            </a:pPr>
            <a:fld id="{06B79511-F79E-4E5E-988F-193149E42EBF}" type="datetime1">
              <a:rPr lang="sr-Latn-RS" smtClean="0"/>
              <a:t>7.12.2022.</a:t>
            </a:fld>
            <a:endParaRPr lang="en-US" dirty="0"/>
          </a:p>
        </p:txBody>
      </p:sp>
      <p:sp>
        <p:nvSpPr>
          <p:cNvPr id="13" name="Footer Placeholder 9">
            <a:extLst>
              <a:ext uri="{FF2B5EF4-FFF2-40B4-BE49-F238E27FC236}">
                <a16:creationId xmlns:a16="http://schemas.microsoft.com/office/drawing/2014/main" id="{CFE8E14C-F229-44D4-9954-03761F2F7E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algn="ctr">
              <a:defRPr lang="en-US" sz="900" dirty="0">
                <a:solidFill>
                  <a:schemeClr val="tx2">
                    <a:lumMod val="75000"/>
                  </a:schemeClr>
                </a:solidFill>
                <a:latin typeface="+mn-lt"/>
                <a:ea typeface="Open Sans"/>
                <a:cs typeface="Open Sans"/>
              </a:defRPr>
            </a:lvl1pPr>
          </a:lstStyle>
          <a:p>
            <a:pPr>
              <a:buSzPts val="8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6919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74" r:id="rId7"/>
    <p:sldLayoutId id="2147483673" r:id="rId8"/>
    <p:sldLayoutId id="2147483670" r:id="rId9"/>
    <p:sldLayoutId id="2147483675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>
          <a:solidFill>
            <a:schemeClr val="tx1"/>
          </a:solidFill>
          <a:latin typeface="+mj-lt"/>
          <a:ea typeface="Open Sans" panose="020B0606030504020204" pitchFamily="34" charset="0"/>
          <a:cs typeface="Open Sans" panose="020B0606030504020204" pitchFamily="34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600"/>
        </a:spcAft>
        <a:buClr>
          <a:srgbClr val="000000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1pPr>
      <a:lvl2pPr marL="228600" marR="0" lvl="1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2pPr>
      <a:lvl3pPr marL="457200" marR="0" lvl="2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3pPr>
      <a:lvl4pPr marL="685800" marR="0" lvl="3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4pPr>
      <a:lvl5pPr marL="914400" marR="0" lvl="4" indent="-228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obiaserasmus.com/" TargetMode="Externa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cobiaserasmusplatform/" TargetMode="External"/><Relationship Id="rId2" Type="http://schemas.openxmlformats.org/officeDocument/2006/relationships/hyperlink" Target="http://ecobiaserasmus.com/" TargetMode="Externa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gitfront.io/r/user-9228663/5e7e365ecb2ebd073bcdfb06e552c1ef0bba3938/EcobiasProjectPlatfor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F79390-6FDB-4D34-90D1-BBD81CDD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74779"/>
            <a:ext cx="6502400" cy="1008000"/>
          </a:xfrm>
        </p:spPr>
        <p:txBody>
          <a:bodyPr/>
          <a:lstStyle/>
          <a:p>
            <a:r>
              <a:rPr lang="en-US" dirty="0"/>
              <a:t>WP3</a:t>
            </a:r>
            <a:r>
              <a:rPr lang="sr-Latn-RS" dirty="0"/>
              <a:t> ECOBIAS NET PLATFORM </a:t>
            </a:r>
            <a:r>
              <a:rPr lang="en-US" dirty="0"/>
              <a:t>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72D4737-18B2-4711-873C-A462B75036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Prof Nusret Dre</a:t>
            </a:r>
            <a:r>
              <a:rPr lang="sr-Latn-RS" dirty="0"/>
              <a:t>šković UNSA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4D35FF-1D9F-EB6D-128A-FE46C64CA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575" y="1245709"/>
            <a:ext cx="4572396" cy="57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57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6751" y="89329"/>
            <a:ext cx="1439203" cy="112825"/>
          </a:xfrm>
          <a:prstGeom prst="rect">
            <a:avLst/>
          </a:prstGeom>
        </p:spPr>
        <p:txBody>
          <a:bodyPr vert="horz" wrap="square" lIns="0" tIns="5498" rIns="0" bIns="0" rtlCol="0">
            <a:spAutoFit/>
          </a:bodyPr>
          <a:lstStyle/>
          <a:p>
            <a:pPr marL="6109">
              <a:spcBef>
                <a:spcPts val="43"/>
              </a:spcBef>
            </a:pPr>
            <a:r>
              <a:rPr sz="697" b="1" spc="29" dirty="0">
                <a:solidFill>
                  <a:srgbClr val="C700BD"/>
                </a:solidFill>
                <a:latin typeface="Carlito"/>
                <a:cs typeface="Carlito"/>
              </a:rPr>
              <a:t>Versioning </a:t>
            </a:r>
            <a:r>
              <a:rPr sz="697" b="1" spc="26" dirty="0">
                <a:solidFill>
                  <a:srgbClr val="C700BD"/>
                </a:solidFill>
                <a:latin typeface="Carlito"/>
                <a:cs typeface="Carlito"/>
              </a:rPr>
              <a:t>and </a:t>
            </a:r>
            <a:r>
              <a:rPr sz="697" b="1" spc="24" dirty="0">
                <a:solidFill>
                  <a:srgbClr val="C700BD"/>
                </a:solidFill>
                <a:latin typeface="Carlito"/>
                <a:cs typeface="Carlito"/>
              </a:rPr>
              <a:t>contribution</a:t>
            </a:r>
            <a:r>
              <a:rPr sz="697" b="1" spc="-24" dirty="0">
                <a:solidFill>
                  <a:srgbClr val="C700BD"/>
                </a:solidFill>
                <a:latin typeface="Carlito"/>
                <a:cs typeface="Carlito"/>
              </a:rPr>
              <a:t> </a:t>
            </a:r>
            <a:r>
              <a:rPr sz="697" b="1" spc="24" dirty="0">
                <a:solidFill>
                  <a:srgbClr val="C700BD"/>
                </a:solidFill>
                <a:latin typeface="Carlito"/>
                <a:cs typeface="Carlito"/>
              </a:rPr>
              <a:t>history</a:t>
            </a:r>
            <a:endParaRPr sz="697" dirty="0">
              <a:latin typeface="Carlito"/>
              <a:cs typeface="Carlito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9546961" y="2320619"/>
            <a:ext cx="263924" cy="76944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/>
          <a:p>
            <a:pPr marL="18326">
              <a:lnSpc>
                <a:spcPts val="558"/>
              </a:lnSpc>
            </a:pPr>
            <a:fld id="{81D60167-4931-47E6-BA6A-407CBD079E47}" type="slidenum">
              <a:rPr spc="5" dirty="0"/>
              <a:pPr marL="18326">
                <a:lnSpc>
                  <a:spcPts val="558"/>
                </a:lnSpc>
              </a:pPr>
              <a:t>2</a:t>
            </a:fld>
            <a:endParaRPr spc="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843046"/>
              </p:ext>
            </p:extLst>
          </p:nvPr>
        </p:nvGraphicFramePr>
        <p:xfrm>
          <a:off x="1930400" y="202154"/>
          <a:ext cx="6088187" cy="48379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48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0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3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33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366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127000" marR="3175">
                        <a:lnSpc>
                          <a:spcPts val="1140"/>
                        </a:lnSpc>
                      </a:pPr>
                      <a:r>
                        <a:rPr sz="1000" b="1" dirty="0">
                          <a:latin typeface="+mj-lt"/>
                          <a:cs typeface="Carlito"/>
                        </a:rPr>
                        <a:t>Version</a:t>
                      </a:r>
                      <a:endParaRPr sz="1000" dirty="0">
                        <a:latin typeface="+mj-lt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140"/>
                        </a:lnSpc>
                      </a:pPr>
                      <a:r>
                        <a:rPr sz="1000" b="1" spc="-25" dirty="0">
                          <a:latin typeface="+mj-lt"/>
                          <a:cs typeface="Carlito"/>
                        </a:rPr>
                        <a:t>Date</a:t>
                      </a:r>
                      <a:endParaRPr sz="1000">
                        <a:latin typeface="+mj-lt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140"/>
                        </a:lnSpc>
                      </a:pPr>
                      <a:r>
                        <a:rPr sz="1000" b="1" dirty="0">
                          <a:latin typeface="+mj-lt"/>
                          <a:cs typeface="Carlito"/>
                        </a:rPr>
                        <a:t>Revision</a:t>
                      </a:r>
                      <a:endParaRPr sz="1000">
                        <a:latin typeface="+mj-lt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8595">
                        <a:lnSpc>
                          <a:spcPts val="1140"/>
                        </a:lnSpc>
                      </a:pPr>
                      <a:r>
                        <a:rPr sz="1000" b="1" spc="5" dirty="0">
                          <a:latin typeface="+mj-lt"/>
                          <a:cs typeface="Carlito"/>
                        </a:rPr>
                        <a:t>WP3</a:t>
                      </a:r>
                      <a:r>
                        <a:rPr sz="1000" b="1" spc="-5" dirty="0">
                          <a:latin typeface="+mj-lt"/>
                          <a:cs typeface="Carlito"/>
                        </a:rPr>
                        <a:t> Leader</a:t>
                      </a:r>
                      <a:endParaRPr sz="1000">
                        <a:latin typeface="+mj-lt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9240">
                        <a:lnSpc>
                          <a:spcPts val="1140"/>
                        </a:lnSpc>
                      </a:pPr>
                      <a:r>
                        <a:rPr sz="1000" b="1" spc="-20" dirty="0">
                          <a:latin typeface="+mj-lt"/>
                          <a:cs typeface="Carlito"/>
                        </a:rPr>
                        <a:t>Task</a:t>
                      </a:r>
                      <a:r>
                        <a:rPr sz="1000" b="1" spc="105" dirty="0">
                          <a:latin typeface="+mj-lt"/>
                          <a:cs typeface="Carlito"/>
                        </a:rPr>
                        <a:t> </a:t>
                      </a:r>
                      <a:r>
                        <a:rPr sz="1000" b="1" spc="-10" dirty="0">
                          <a:latin typeface="+mj-lt"/>
                          <a:cs typeface="Carlito"/>
                        </a:rPr>
                        <a:t>Team</a:t>
                      </a:r>
                      <a:endParaRPr sz="1000">
                        <a:latin typeface="+mj-lt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480">
                <a:tc>
                  <a:txBody>
                    <a:bodyPr/>
                    <a:lstStyle/>
                    <a:p>
                      <a:pPr marL="127000" marR="3175">
                        <a:lnSpc>
                          <a:spcPts val="1380"/>
                        </a:lnSpc>
                      </a:pPr>
                      <a:r>
                        <a:rPr sz="1000" spc="-5" dirty="0">
                          <a:latin typeface="+mj-lt"/>
                          <a:cs typeface="Carlito"/>
                        </a:rPr>
                        <a:t>v.01</a:t>
                      </a:r>
                      <a:endParaRPr sz="1000" dirty="0">
                        <a:latin typeface="+mj-lt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sz="1000" spc="-35" dirty="0">
                          <a:latin typeface="+mj-lt"/>
                          <a:cs typeface="Carlito"/>
                        </a:rPr>
                        <a:t>01/05/2020</a:t>
                      </a:r>
                      <a:endParaRPr sz="1000" dirty="0">
                        <a:latin typeface="+mj-lt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1380"/>
                        </a:lnSpc>
                      </a:pPr>
                      <a:r>
                        <a:rPr sz="1000" dirty="0">
                          <a:latin typeface="+mj-lt"/>
                          <a:cs typeface="Carlito"/>
                        </a:rPr>
                        <a:t>Second</a:t>
                      </a:r>
                      <a:endParaRPr sz="1000">
                        <a:latin typeface="+mj-lt"/>
                        <a:cs typeface="Carlito"/>
                      </a:endParaRPr>
                    </a:p>
                    <a:p>
                      <a:pPr marL="13335">
                        <a:lnSpc>
                          <a:spcPct val="100000"/>
                        </a:lnSpc>
                      </a:pPr>
                      <a:r>
                        <a:rPr sz="1000" dirty="0">
                          <a:latin typeface="+mj-lt"/>
                          <a:cs typeface="Carlito"/>
                        </a:rPr>
                        <a:t>draft</a:t>
                      </a:r>
                      <a:endParaRPr sz="1000">
                        <a:latin typeface="+mj-lt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ts val="1380"/>
                        </a:lnSpc>
                      </a:pPr>
                      <a:r>
                        <a:rPr sz="1000" spc="5" dirty="0">
                          <a:latin typeface="+mj-lt"/>
                          <a:cs typeface="Carlito"/>
                        </a:rPr>
                        <a:t>Nusret</a:t>
                      </a:r>
                      <a:r>
                        <a:rPr sz="1000" spc="-40" dirty="0">
                          <a:latin typeface="+mj-lt"/>
                          <a:cs typeface="Carlito"/>
                        </a:rPr>
                        <a:t> </a:t>
                      </a:r>
                      <a:r>
                        <a:rPr sz="1000" spc="-5" dirty="0">
                          <a:latin typeface="+mj-lt"/>
                          <a:cs typeface="Carlito"/>
                        </a:rPr>
                        <a:t>Drešković</a:t>
                      </a:r>
                      <a:endParaRPr sz="1000">
                        <a:latin typeface="+mj-lt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9560">
                        <a:lnSpc>
                          <a:spcPts val="1380"/>
                        </a:lnSpc>
                      </a:pPr>
                      <a:r>
                        <a:rPr sz="1000" spc="5" dirty="0">
                          <a:latin typeface="+mj-lt"/>
                          <a:cs typeface="Carlito"/>
                        </a:rPr>
                        <a:t>Snežana</a:t>
                      </a:r>
                      <a:r>
                        <a:rPr sz="1000" spc="-55" dirty="0">
                          <a:latin typeface="+mj-lt"/>
                          <a:cs typeface="Carlito"/>
                        </a:rPr>
                        <a:t> </a:t>
                      </a:r>
                      <a:r>
                        <a:rPr sz="1000" spc="-10" dirty="0">
                          <a:latin typeface="+mj-lt"/>
                          <a:cs typeface="Carlito"/>
                        </a:rPr>
                        <a:t>Radulović</a:t>
                      </a:r>
                      <a:endParaRPr sz="1000">
                        <a:latin typeface="+mj-lt"/>
                        <a:cs typeface="Carlito"/>
                      </a:endParaRPr>
                    </a:p>
                    <a:p>
                      <a:pPr marL="28956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000" spc="-5" dirty="0">
                          <a:latin typeface="+mj-lt"/>
                          <a:cs typeface="Carlito"/>
                        </a:rPr>
                        <a:t>Dušanka</a:t>
                      </a:r>
                      <a:r>
                        <a:rPr sz="1000" spc="-55" dirty="0">
                          <a:latin typeface="+mj-lt"/>
                          <a:cs typeface="Carlito"/>
                        </a:rPr>
                        <a:t> </a:t>
                      </a:r>
                      <a:r>
                        <a:rPr sz="1000" spc="-5" dirty="0">
                          <a:latin typeface="+mj-lt"/>
                          <a:cs typeface="Carlito"/>
                        </a:rPr>
                        <a:t>Cvijanović</a:t>
                      </a:r>
                      <a:endParaRPr sz="1000">
                        <a:latin typeface="+mj-lt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592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+mj-lt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000" spc="-5" dirty="0">
                          <a:latin typeface="+mj-lt"/>
                          <a:cs typeface="Carlito"/>
                        </a:rPr>
                        <a:t>Project </a:t>
                      </a:r>
                      <a:r>
                        <a:rPr sz="1000" spc="-15" dirty="0">
                          <a:latin typeface="+mj-lt"/>
                          <a:cs typeface="Carlito"/>
                        </a:rPr>
                        <a:t>full</a:t>
                      </a:r>
                      <a:r>
                        <a:rPr sz="1000" spc="55" dirty="0">
                          <a:latin typeface="+mj-lt"/>
                          <a:cs typeface="Carlito"/>
                        </a:rPr>
                        <a:t> </a:t>
                      </a:r>
                      <a:r>
                        <a:rPr sz="1000" spc="5" dirty="0">
                          <a:latin typeface="+mj-lt"/>
                          <a:cs typeface="Carlito"/>
                        </a:rPr>
                        <a:t>title:</a:t>
                      </a:r>
                      <a:endParaRPr sz="1000" dirty="0">
                        <a:latin typeface="+mj-lt"/>
                        <a:cs typeface="Carlito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+mj-lt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 dirty="0">
                        <a:latin typeface="+mj-lt"/>
                        <a:cs typeface="Times New Roman"/>
                      </a:endParaRPr>
                    </a:p>
                    <a:p>
                      <a:pPr marL="1134745" marR="120650" algn="just">
                        <a:lnSpc>
                          <a:spcPct val="153600"/>
                        </a:lnSpc>
                      </a:pPr>
                      <a:r>
                        <a:rPr sz="1000" spc="-5" dirty="0">
                          <a:latin typeface="+mj-lt"/>
                          <a:cs typeface="Carlito"/>
                        </a:rPr>
                        <a:t>Development </a:t>
                      </a:r>
                      <a:r>
                        <a:rPr sz="1000" spc="-10" dirty="0">
                          <a:latin typeface="+mj-lt"/>
                          <a:cs typeface="Carlito"/>
                        </a:rPr>
                        <a:t>of </a:t>
                      </a:r>
                      <a:r>
                        <a:rPr sz="1000" spc="20" dirty="0">
                          <a:latin typeface="+mj-lt"/>
                          <a:cs typeface="Carlito"/>
                        </a:rPr>
                        <a:t>master </a:t>
                      </a:r>
                      <a:r>
                        <a:rPr sz="1000" spc="-5" dirty="0">
                          <a:latin typeface="+mj-lt"/>
                          <a:cs typeface="Carlito"/>
                        </a:rPr>
                        <a:t>curricula in  </a:t>
                      </a:r>
                      <a:r>
                        <a:rPr sz="1000" dirty="0">
                          <a:latin typeface="+mj-lt"/>
                          <a:cs typeface="Carlito"/>
                        </a:rPr>
                        <a:t>ecological </a:t>
                      </a:r>
                      <a:r>
                        <a:rPr sz="1000" spc="-10" dirty="0">
                          <a:latin typeface="+mj-lt"/>
                          <a:cs typeface="Carlito"/>
                        </a:rPr>
                        <a:t>monitoring </a:t>
                      </a:r>
                      <a:r>
                        <a:rPr sz="1000" spc="5" dirty="0">
                          <a:latin typeface="+mj-lt"/>
                          <a:cs typeface="Carlito"/>
                        </a:rPr>
                        <a:t>and </a:t>
                      </a:r>
                      <a:r>
                        <a:rPr sz="1000" spc="-10" dirty="0">
                          <a:latin typeface="+mj-lt"/>
                          <a:cs typeface="Carlito"/>
                        </a:rPr>
                        <a:t>aquatic  </a:t>
                      </a:r>
                      <a:r>
                        <a:rPr sz="1000" spc="10" dirty="0">
                          <a:latin typeface="+mj-lt"/>
                          <a:cs typeface="Carlito"/>
                        </a:rPr>
                        <a:t>bioassessment </a:t>
                      </a:r>
                      <a:r>
                        <a:rPr sz="1000" spc="-15" dirty="0">
                          <a:latin typeface="+mj-lt"/>
                          <a:cs typeface="Carlito"/>
                        </a:rPr>
                        <a:t>for </a:t>
                      </a:r>
                      <a:r>
                        <a:rPr sz="1000" spc="15" dirty="0">
                          <a:latin typeface="+mj-lt"/>
                          <a:cs typeface="Carlito"/>
                        </a:rPr>
                        <a:t>Western </a:t>
                      </a:r>
                      <a:r>
                        <a:rPr sz="1000" spc="-5" dirty="0">
                          <a:latin typeface="+mj-lt"/>
                          <a:cs typeface="Carlito"/>
                        </a:rPr>
                        <a:t>Balkans  </a:t>
                      </a:r>
                      <a:r>
                        <a:rPr sz="1000" spc="25" dirty="0">
                          <a:latin typeface="+mj-lt"/>
                          <a:cs typeface="Carlito"/>
                        </a:rPr>
                        <a:t>HEIs</a:t>
                      </a:r>
                      <a:endParaRPr sz="1000" dirty="0">
                        <a:latin typeface="+mj-lt"/>
                        <a:cs typeface="Carlito"/>
                      </a:endParaRPr>
                    </a:p>
                  </a:txBody>
                  <a:tcPr marL="0" marR="0" marT="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639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+mj-lt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+mj-lt"/>
                          <a:cs typeface="Carlito"/>
                        </a:rPr>
                        <a:t>Project</a:t>
                      </a:r>
                      <a:r>
                        <a:rPr sz="1000" spc="-55" dirty="0">
                          <a:latin typeface="+mj-lt"/>
                          <a:cs typeface="Carlito"/>
                        </a:rPr>
                        <a:t> </a:t>
                      </a:r>
                      <a:r>
                        <a:rPr sz="1000" spc="-5" dirty="0">
                          <a:latin typeface="+mj-lt"/>
                          <a:cs typeface="Carlito"/>
                        </a:rPr>
                        <a:t>No:</a:t>
                      </a:r>
                      <a:endParaRPr sz="1000">
                        <a:latin typeface="+mj-lt"/>
                        <a:cs typeface="Carlito"/>
                      </a:endParaRPr>
                    </a:p>
                  </a:txBody>
                  <a:tcPr marL="0" marR="0" marT="1527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+mj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+mj-lt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134745" marR="381635">
                        <a:lnSpc>
                          <a:spcPct val="151500"/>
                        </a:lnSpc>
                        <a:spcBef>
                          <a:spcPts val="380"/>
                        </a:spcBef>
                      </a:pPr>
                      <a:r>
                        <a:rPr sz="1000" spc="-5" dirty="0">
                          <a:latin typeface="+mj-lt"/>
                          <a:cs typeface="Carlito"/>
                        </a:rPr>
                        <a:t>609967-EPP-1-2019-1-RS-EPPKA2-  </a:t>
                      </a:r>
                      <a:r>
                        <a:rPr sz="1000" spc="30" dirty="0">
                          <a:latin typeface="+mj-lt"/>
                          <a:cs typeface="Carlito"/>
                        </a:rPr>
                        <a:t>CBHE-JP</a:t>
                      </a:r>
                      <a:endParaRPr sz="1000" dirty="0">
                        <a:latin typeface="+mj-lt"/>
                        <a:cs typeface="Carlito"/>
                      </a:endParaRPr>
                    </a:p>
                  </a:txBody>
                  <a:tcPr marL="0" marR="0" marT="23213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786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+mj-lt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+mj-lt"/>
                          <a:cs typeface="Carlito"/>
                        </a:rPr>
                        <a:t>Number </a:t>
                      </a:r>
                      <a:r>
                        <a:rPr sz="1000" spc="-10" dirty="0">
                          <a:latin typeface="+mj-lt"/>
                          <a:cs typeface="Carlito"/>
                        </a:rPr>
                        <a:t>of </a:t>
                      </a:r>
                      <a:r>
                        <a:rPr sz="1000" spc="10" dirty="0">
                          <a:latin typeface="+mj-lt"/>
                          <a:cs typeface="Carlito"/>
                        </a:rPr>
                        <a:t>grant</a:t>
                      </a:r>
                      <a:r>
                        <a:rPr sz="1000" spc="-35" dirty="0">
                          <a:latin typeface="+mj-lt"/>
                          <a:cs typeface="Carlito"/>
                        </a:rPr>
                        <a:t> </a:t>
                      </a:r>
                      <a:r>
                        <a:rPr sz="1000" spc="10" dirty="0">
                          <a:latin typeface="+mj-lt"/>
                          <a:cs typeface="Carlito"/>
                        </a:rPr>
                        <a:t>contracts:</a:t>
                      </a:r>
                      <a:endParaRPr sz="1000">
                        <a:latin typeface="+mj-lt"/>
                        <a:cs typeface="Carlito"/>
                      </a:endParaRPr>
                    </a:p>
                  </a:txBody>
                  <a:tcPr marL="0" marR="0" marT="611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+mj-lt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+mj-lt"/>
                        <a:cs typeface="Times New Roman"/>
                      </a:endParaRPr>
                    </a:p>
                    <a:p>
                      <a:pPr marL="1134745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+mj-lt"/>
                          <a:cs typeface="Carlito"/>
                        </a:rPr>
                        <a:t>2019-1991 </a:t>
                      </a:r>
                      <a:r>
                        <a:rPr sz="1000" spc="5" dirty="0">
                          <a:latin typeface="+mj-lt"/>
                          <a:cs typeface="Carlito"/>
                        </a:rPr>
                        <a:t>/</a:t>
                      </a:r>
                      <a:r>
                        <a:rPr sz="1000" spc="-65" dirty="0">
                          <a:latin typeface="+mj-lt"/>
                          <a:cs typeface="Carlito"/>
                        </a:rPr>
                        <a:t> </a:t>
                      </a:r>
                      <a:r>
                        <a:rPr sz="1000" spc="-5" dirty="0">
                          <a:latin typeface="+mj-lt"/>
                          <a:cs typeface="Carlito"/>
                        </a:rPr>
                        <a:t>001-001</a:t>
                      </a:r>
                      <a:endParaRPr sz="1000">
                        <a:latin typeface="+mj-lt"/>
                        <a:cs typeface="Carlito"/>
                      </a:endParaRPr>
                    </a:p>
                  </a:txBody>
                  <a:tcPr marL="0" marR="0" marT="611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343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+mj-lt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000" dirty="0">
                          <a:latin typeface="+mj-lt"/>
                          <a:cs typeface="Carlito"/>
                        </a:rPr>
                        <a:t>The </a:t>
                      </a:r>
                      <a:r>
                        <a:rPr sz="1000" spc="10" dirty="0">
                          <a:latin typeface="+mj-lt"/>
                          <a:cs typeface="Carlito"/>
                        </a:rPr>
                        <a:t>web </a:t>
                      </a:r>
                      <a:r>
                        <a:rPr sz="1000" spc="5" dirty="0">
                          <a:latin typeface="+mj-lt"/>
                          <a:cs typeface="Carlito"/>
                        </a:rPr>
                        <a:t>address </a:t>
                      </a:r>
                      <a:r>
                        <a:rPr sz="1000" spc="-10" dirty="0">
                          <a:latin typeface="+mj-lt"/>
                          <a:cs typeface="Carlito"/>
                        </a:rPr>
                        <a:t>of </a:t>
                      </a:r>
                      <a:r>
                        <a:rPr sz="1000" spc="5" dirty="0">
                          <a:latin typeface="+mj-lt"/>
                          <a:cs typeface="Carlito"/>
                        </a:rPr>
                        <a:t>the</a:t>
                      </a:r>
                      <a:r>
                        <a:rPr sz="1000" spc="-155" dirty="0">
                          <a:latin typeface="+mj-lt"/>
                          <a:cs typeface="Carlito"/>
                        </a:rPr>
                        <a:t> </a:t>
                      </a:r>
                      <a:r>
                        <a:rPr sz="1000" spc="-5" dirty="0">
                          <a:latin typeface="+mj-lt"/>
                          <a:cs typeface="Carlito"/>
                        </a:rPr>
                        <a:t>project:</a:t>
                      </a:r>
                      <a:endParaRPr sz="1000">
                        <a:latin typeface="+mj-lt"/>
                        <a:cs typeface="Carlito"/>
                      </a:endParaRPr>
                    </a:p>
                  </a:txBody>
                  <a:tcPr marL="0" marR="0" marT="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 dirty="0">
                        <a:latin typeface="+mj-lt"/>
                        <a:cs typeface="Times New Roman"/>
                      </a:endParaRPr>
                    </a:p>
                    <a:p>
                      <a:pPr marL="1134745">
                        <a:lnSpc>
                          <a:spcPct val="100000"/>
                        </a:lnSpc>
                      </a:pPr>
                      <a:r>
                        <a:rPr sz="1000" u="sng" spc="5" dirty="0">
                          <a:solidFill>
                            <a:srgbClr val="88D4F3"/>
                          </a:solidFill>
                          <a:uFill>
                            <a:solidFill>
                              <a:srgbClr val="88D4F3"/>
                            </a:solidFill>
                          </a:uFill>
                          <a:latin typeface="+mj-lt"/>
                          <a:cs typeface="Carlito"/>
                          <a:hlinkClick r:id="rId2"/>
                        </a:rPr>
                        <a:t>www.ecobiaserasmus.com</a:t>
                      </a:r>
                      <a:endParaRPr sz="1000" dirty="0">
                        <a:latin typeface="+mj-lt"/>
                        <a:cs typeface="Carlito"/>
                      </a:endParaRPr>
                    </a:p>
                  </a:txBody>
                  <a:tcPr marL="0" marR="0" marT="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237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+mj-lt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000" spc="-20" dirty="0">
                          <a:latin typeface="+mj-lt"/>
                          <a:cs typeface="Carlito"/>
                        </a:rPr>
                        <a:t>Funding</a:t>
                      </a:r>
                      <a:r>
                        <a:rPr sz="1000" spc="95" dirty="0">
                          <a:latin typeface="+mj-lt"/>
                          <a:cs typeface="Carlito"/>
                        </a:rPr>
                        <a:t> </a:t>
                      </a:r>
                      <a:r>
                        <a:rPr sz="1000" spc="-5" dirty="0">
                          <a:latin typeface="+mj-lt"/>
                          <a:cs typeface="Carlito"/>
                        </a:rPr>
                        <a:t>Scheme:</a:t>
                      </a:r>
                      <a:endParaRPr sz="1000">
                        <a:latin typeface="+mj-lt"/>
                        <a:cs typeface="Carlito"/>
                      </a:endParaRPr>
                    </a:p>
                  </a:txBody>
                  <a:tcPr marL="0" marR="0" marT="1527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+mj-lt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 dirty="0">
                        <a:latin typeface="+mj-lt"/>
                        <a:cs typeface="Times New Roman"/>
                      </a:endParaRPr>
                    </a:p>
                    <a:p>
                      <a:pPr marL="1134745">
                        <a:lnSpc>
                          <a:spcPct val="100000"/>
                        </a:lnSpc>
                      </a:pPr>
                      <a:r>
                        <a:rPr sz="1000" spc="5" dirty="0">
                          <a:latin typeface="+mj-lt"/>
                          <a:cs typeface="Carlito"/>
                        </a:rPr>
                        <a:t>ERASMUS+</a:t>
                      </a:r>
                      <a:endParaRPr sz="1000" dirty="0">
                        <a:latin typeface="+mj-lt"/>
                        <a:cs typeface="Carlito"/>
                      </a:endParaRPr>
                    </a:p>
                  </a:txBody>
                  <a:tcPr marL="0" marR="0" marT="1527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17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+mj-lt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 dirty="0">
                          <a:latin typeface="+mj-lt"/>
                          <a:cs typeface="Carlito"/>
                        </a:rPr>
                        <a:t>Coordinator</a:t>
                      </a:r>
                      <a:r>
                        <a:rPr sz="1000" spc="-15" dirty="0">
                          <a:latin typeface="+mj-lt"/>
                          <a:cs typeface="Carlito"/>
                        </a:rPr>
                        <a:t> </a:t>
                      </a:r>
                      <a:r>
                        <a:rPr sz="1000" spc="5" dirty="0">
                          <a:latin typeface="+mj-lt"/>
                          <a:cs typeface="Carlito"/>
                        </a:rPr>
                        <a:t>Institution:</a:t>
                      </a:r>
                      <a:endParaRPr sz="1000">
                        <a:latin typeface="+mj-lt"/>
                        <a:cs typeface="Carlito"/>
                      </a:endParaRPr>
                    </a:p>
                  </a:txBody>
                  <a:tcPr marL="0" marR="0" marT="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+mj-lt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 dirty="0">
                        <a:latin typeface="+mj-lt"/>
                        <a:cs typeface="Times New Roman"/>
                      </a:endParaRPr>
                    </a:p>
                    <a:p>
                      <a:pPr marL="11347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5" dirty="0">
                          <a:latin typeface="+mj-lt"/>
                          <a:cs typeface="Carlito"/>
                        </a:rPr>
                        <a:t>University </a:t>
                      </a:r>
                      <a:r>
                        <a:rPr sz="1000" spc="-10" dirty="0">
                          <a:latin typeface="+mj-lt"/>
                          <a:cs typeface="Carlito"/>
                        </a:rPr>
                        <a:t>of Novi</a:t>
                      </a:r>
                      <a:r>
                        <a:rPr sz="1000" spc="-30" dirty="0">
                          <a:latin typeface="+mj-lt"/>
                          <a:cs typeface="Carlito"/>
                        </a:rPr>
                        <a:t> </a:t>
                      </a:r>
                      <a:r>
                        <a:rPr sz="1000" dirty="0">
                          <a:latin typeface="+mj-lt"/>
                          <a:cs typeface="Carlito"/>
                        </a:rPr>
                        <a:t>Sad</a:t>
                      </a:r>
                    </a:p>
                  </a:txBody>
                  <a:tcPr marL="0" marR="0" marT="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234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+mj-lt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000" dirty="0">
                          <a:latin typeface="+mj-lt"/>
                          <a:cs typeface="Carlito"/>
                        </a:rPr>
                        <a:t>Coordinator:</a:t>
                      </a:r>
                      <a:endParaRPr sz="1000">
                        <a:latin typeface="+mj-lt"/>
                        <a:cs typeface="Carlito"/>
                      </a:endParaRPr>
                    </a:p>
                  </a:txBody>
                  <a:tcPr marL="0" marR="0" marT="611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+mj-lt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 dirty="0">
                        <a:latin typeface="+mj-lt"/>
                        <a:cs typeface="Times New Roman"/>
                      </a:endParaRPr>
                    </a:p>
                    <a:p>
                      <a:pPr marL="1134745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+mj-lt"/>
                          <a:cs typeface="Carlito"/>
                        </a:rPr>
                        <a:t>Prof. </a:t>
                      </a:r>
                      <a:r>
                        <a:rPr sz="1000" spc="20" dirty="0">
                          <a:latin typeface="+mj-lt"/>
                          <a:cs typeface="Carlito"/>
                        </a:rPr>
                        <a:t>Dr </a:t>
                      </a:r>
                      <a:r>
                        <a:rPr sz="1000" dirty="0">
                          <a:latin typeface="+mj-lt"/>
                          <a:cs typeface="Carlito"/>
                        </a:rPr>
                        <a:t>Snežana</a:t>
                      </a:r>
                      <a:r>
                        <a:rPr sz="1000" spc="-65" dirty="0">
                          <a:latin typeface="+mj-lt"/>
                          <a:cs typeface="Carlito"/>
                        </a:rPr>
                        <a:t> </a:t>
                      </a:r>
                      <a:r>
                        <a:rPr sz="1000" spc="-5" dirty="0">
                          <a:latin typeface="+mj-lt"/>
                          <a:cs typeface="Carlito"/>
                        </a:rPr>
                        <a:t>Radulović</a:t>
                      </a:r>
                      <a:endParaRPr sz="1000" dirty="0">
                        <a:latin typeface="+mj-lt"/>
                        <a:cs typeface="Carlito"/>
                      </a:endParaRPr>
                    </a:p>
                  </a:txBody>
                  <a:tcPr marL="0" marR="0" marT="611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234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+mj-lt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+mj-lt"/>
                          <a:cs typeface="Carlito"/>
                        </a:rPr>
                        <a:t>Project</a:t>
                      </a:r>
                      <a:r>
                        <a:rPr sz="1000" spc="5" dirty="0">
                          <a:latin typeface="+mj-lt"/>
                          <a:cs typeface="Carlito"/>
                        </a:rPr>
                        <a:t> </a:t>
                      </a:r>
                      <a:r>
                        <a:rPr sz="1000" spc="-5" dirty="0">
                          <a:latin typeface="+mj-lt"/>
                          <a:cs typeface="Carlito"/>
                        </a:rPr>
                        <a:t>duration:</a:t>
                      </a:r>
                      <a:endParaRPr sz="1000">
                        <a:latin typeface="+mj-lt"/>
                        <a:cs typeface="Carlito"/>
                      </a:endParaRPr>
                    </a:p>
                  </a:txBody>
                  <a:tcPr marL="0" marR="0" marT="1527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+mj-lt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 dirty="0">
                        <a:latin typeface="+mj-lt"/>
                        <a:cs typeface="Times New Roman"/>
                      </a:endParaRPr>
                    </a:p>
                    <a:p>
                      <a:pPr marL="1134745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+mj-lt"/>
                          <a:cs typeface="Carlito"/>
                        </a:rPr>
                        <a:t>15/01/2020 </a:t>
                      </a:r>
                      <a:r>
                        <a:rPr sz="1000" spc="5" dirty="0">
                          <a:latin typeface="+mj-lt"/>
                          <a:cs typeface="Carlito"/>
                        </a:rPr>
                        <a:t>-</a:t>
                      </a:r>
                      <a:r>
                        <a:rPr sz="1000" spc="30" dirty="0">
                          <a:latin typeface="+mj-lt"/>
                          <a:cs typeface="Carlito"/>
                        </a:rPr>
                        <a:t> </a:t>
                      </a:r>
                      <a:r>
                        <a:rPr sz="1000" spc="-5" dirty="0">
                          <a:latin typeface="+mj-lt"/>
                          <a:cs typeface="Carlito"/>
                        </a:rPr>
                        <a:t>14/01/2023</a:t>
                      </a:r>
                      <a:endParaRPr sz="1000" dirty="0">
                        <a:latin typeface="+mj-lt"/>
                        <a:cs typeface="Carlito"/>
                      </a:endParaRPr>
                    </a:p>
                  </a:txBody>
                  <a:tcPr marL="0" marR="0" marT="1527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4786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+mj-lt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+mj-lt"/>
                          <a:cs typeface="Carlito"/>
                        </a:rPr>
                        <a:t>Work</a:t>
                      </a:r>
                      <a:r>
                        <a:rPr sz="1000" spc="35" dirty="0">
                          <a:latin typeface="+mj-lt"/>
                          <a:cs typeface="Carlito"/>
                        </a:rPr>
                        <a:t> </a:t>
                      </a:r>
                      <a:r>
                        <a:rPr sz="1000" spc="10" dirty="0">
                          <a:latin typeface="+mj-lt"/>
                          <a:cs typeface="Carlito"/>
                        </a:rPr>
                        <a:t>package:</a:t>
                      </a:r>
                      <a:endParaRPr sz="1000">
                        <a:latin typeface="+mj-lt"/>
                        <a:cs typeface="Carlito"/>
                      </a:endParaRPr>
                    </a:p>
                  </a:txBody>
                  <a:tcPr marL="0" marR="0" marT="611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+mj-lt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 dirty="0">
                        <a:latin typeface="+mj-lt"/>
                        <a:cs typeface="Times New Roman"/>
                      </a:endParaRPr>
                    </a:p>
                    <a:p>
                      <a:pPr marL="1134745">
                        <a:lnSpc>
                          <a:spcPct val="100000"/>
                        </a:lnSpc>
                      </a:pPr>
                      <a:r>
                        <a:rPr sz="1000" spc="-15" dirty="0">
                          <a:latin typeface="+mj-lt"/>
                          <a:cs typeface="Carlito"/>
                        </a:rPr>
                        <a:t>WP-3</a:t>
                      </a:r>
                      <a:endParaRPr sz="1000" dirty="0">
                        <a:latin typeface="+mj-lt"/>
                        <a:cs typeface="Carlito"/>
                      </a:endParaRPr>
                    </a:p>
                  </a:txBody>
                  <a:tcPr marL="0" marR="0" marT="611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7082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+mj-lt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000" spc="15" dirty="0">
                          <a:latin typeface="+mj-lt"/>
                          <a:cs typeface="Carlito"/>
                        </a:rPr>
                        <a:t>Lead</a:t>
                      </a:r>
                      <a:r>
                        <a:rPr sz="1000" spc="-50" dirty="0">
                          <a:latin typeface="+mj-lt"/>
                          <a:cs typeface="Carlito"/>
                        </a:rPr>
                        <a:t> </a:t>
                      </a:r>
                      <a:r>
                        <a:rPr sz="1000" spc="5" dirty="0">
                          <a:latin typeface="+mj-lt"/>
                          <a:cs typeface="Carlito"/>
                        </a:rPr>
                        <a:t>organization</a:t>
                      </a:r>
                      <a:r>
                        <a:rPr sz="1000" spc="-125" dirty="0">
                          <a:latin typeface="+mj-lt"/>
                          <a:cs typeface="Carlito"/>
                        </a:rPr>
                        <a:t> </a:t>
                      </a:r>
                      <a:r>
                        <a:rPr sz="1000" spc="-10" dirty="0">
                          <a:latin typeface="+mj-lt"/>
                          <a:cs typeface="Carlito"/>
                        </a:rPr>
                        <a:t>of</a:t>
                      </a:r>
                      <a:r>
                        <a:rPr sz="1000" spc="-40" dirty="0">
                          <a:latin typeface="+mj-lt"/>
                          <a:cs typeface="Carlito"/>
                        </a:rPr>
                        <a:t> </a:t>
                      </a:r>
                      <a:r>
                        <a:rPr sz="1000" spc="-5" dirty="0">
                          <a:latin typeface="+mj-lt"/>
                          <a:cs typeface="Carlito"/>
                        </a:rPr>
                        <a:t>WP3:</a:t>
                      </a:r>
                      <a:endParaRPr sz="1000">
                        <a:latin typeface="+mj-lt"/>
                        <a:cs typeface="Carlito"/>
                      </a:endParaRPr>
                    </a:p>
                  </a:txBody>
                  <a:tcPr marL="0" marR="0" marT="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+mj-lt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134745" marR="119380">
                        <a:lnSpc>
                          <a:spcPct val="151700"/>
                        </a:lnSpc>
                        <a:spcBef>
                          <a:spcPts val="415"/>
                        </a:spcBef>
                      </a:pPr>
                      <a:r>
                        <a:rPr sz="1000" spc="5" dirty="0">
                          <a:latin typeface="+mj-lt"/>
                          <a:cs typeface="Carlito"/>
                        </a:rPr>
                        <a:t>University </a:t>
                      </a:r>
                      <a:r>
                        <a:rPr sz="1000" spc="-10" dirty="0">
                          <a:latin typeface="+mj-lt"/>
                          <a:cs typeface="Carlito"/>
                        </a:rPr>
                        <a:t>of </a:t>
                      </a:r>
                      <a:r>
                        <a:rPr sz="1000" spc="-5" dirty="0">
                          <a:latin typeface="+mj-lt"/>
                          <a:cs typeface="Carlito"/>
                        </a:rPr>
                        <a:t>Sarajevo, </a:t>
                      </a:r>
                      <a:r>
                        <a:rPr sz="1000" spc="5" dirty="0">
                          <a:latin typeface="+mj-lt"/>
                          <a:cs typeface="Carlito"/>
                        </a:rPr>
                        <a:t>Bosnia and  Herzegovina</a:t>
                      </a:r>
                      <a:endParaRPr sz="1000" dirty="0">
                        <a:latin typeface="+mj-lt"/>
                        <a:cs typeface="Carlito"/>
                      </a:endParaRPr>
                    </a:p>
                  </a:txBody>
                  <a:tcPr marL="0" marR="0" marT="25351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3882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+mj-lt"/>
                        <a:cs typeface="Times New Roman"/>
                      </a:endParaRPr>
                    </a:p>
                    <a:p>
                      <a:pPr marL="127000" marR="31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25" dirty="0">
                          <a:latin typeface="+mj-lt"/>
                          <a:cs typeface="Carlito"/>
                        </a:rPr>
                        <a:t>Task</a:t>
                      </a:r>
                      <a:r>
                        <a:rPr sz="1000" spc="-125" dirty="0">
                          <a:latin typeface="+mj-lt"/>
                          <a:cs typeface="Carlito"/>
                        </a:rPr>
                        <a:t> </a:t>
                      </a:r>
                      <a:r>
                        <a:rPr sz="1000" spc="25" dirty="0">
                          <a:latin typeface="+mj-lt"/>
                          <a:cs typeface="Carlito"/>
                        </a:rPr>
                        <a:t>3.2</a:t>
                      </a:r>
                      <a:endParaRPr sz="1000">
                        <a:latin typeface="+mj-lt"/>
                        <a:cs typeface="Carlito"/>
                      </a:endParaRPr>
                    </a:p>
                  </a:txBody>
                  <a:tcPr marL="0" marR="0" marT="3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+mj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+mj-lt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134745" marR="130175">
                        <a:lnSpc>
                          <a:spcPct val="151700"/>
                        </a:lnSpc>
                        <a:spcBef>
                          <a:spcPts val="420"/>
                        </a:spcBef>
                        <a:tabLst>
                          <a:tab pos="2099945" algn="l"/>
                          <a:tab pos="2506345" algn="l"/>
                          <a:tab pos="3206750" algn="l"/>
                        </a:tabLst>
                      </a:pPr>
                      <a:r>
                        <a:rPr sz="1000" spc="30" dirty="0">
                          <a:latin typeface="+mj-lt"/>
                          <a:cs typeface="Carlito"/>
                        </a:rPr>
                        <a:t>D</a:t>
                      </a:r>
                      <a:r>
                        <a:rPr sz="1000" dirty="0">
                          <a:latin typeface="+mj-lt"/>
                          <a:cs typeface="Carlito"/>
                        </a:rPr>
                        <a:t>e</a:t>
                      </a:r>
                      <a:r>
                        <a:rPr sz="1000" spc="-25" dirty="0">
                          <a:latin typeface="+mj-lt"/>
                          <a:cs typeface="Carlito"/>
                        </a:rPr>
                        <a:t>v</a:t>
                      </a:r>
                      <a:r>
                        <a:rPr sz="1000" dirty="0">
                          <a:latin typeface="+mj-lt"/>
                          <a:cs typeface="Carlito"/>
                        </a:rPr>
                        <a:t>e</a:t>
                      </a:r>
                      <a:r>
                        <a:rPr sz="1000" spc="-20" dirty="0">
                          <a:latin typeface="+mj-lt"/>
                          <a:cs typeface="Carlito"/>
                        </a:rPr>
                        <a:t>l</a:t>
                      </a:r>
                      <a:r>
                        <a:rPr sz="1000" spc="-35" dirty="0">
                          <a:latin typeface="+mj-lt"/>
                          <a:cs typeface="Carlito"/>
                        </a:rPr>
                        <a:t>o</a:t>
                      </a:r>
                      <a:r>
                        <a:rPr sz="1000" spc="-30" dirty="0">
                          <a:latin typeface="+mj-lt"/>
                          <a:cs typeface="Carlito"/>
                        </a:rPr>
                        <a:t>p</a:t>
                      </a:r>
                      <a:r>
                        <a:rPr sz="1000" spc="-15" dirty="0">
                          <a:latin typeface="+mj-lt"/>
                          <a:cs typeface="Carlito"/>
                        </a:rPr>
                        <a:t>m</a:t>
                      </a:r>
                      <a:r>
                        <a:rPr sz="1000" dirty="0">
                          <a:latin typeface="+mj-lt"/>
                          <a:cs typeface="Carlito"/>
                        </a:rPr>
                        <a:t>e</a:t>
                      </a:r>
                      <a:r>
                        <a:rPr sz="1000" spc="-30" dirty="0">
                          <a:latin typeface="+mj-lt"/>
                          <a:cs typeface="Carlito"/>
                        </a:rPr>
                        <a:t>n</a:t>
                      </a:r>
                      <a:r>
                        <a:rPr sz="1000" dirty="0">
                          <a:latin typeface="+mj-lt"/>
                          <a:cs typeface="Carlito"/>
                        </a:rPr>
                        <a:t>t	</a:t>
                      </a:r>
                      <a:r>
                        <a:rPr sz="1000" spc="20" dirty="0">
                          <a:latin typeface="+mj-lt"/>
                          <a:cs typeface="Carlito"/>
                        </a:rPr>
                        <a:t>a</a:t>
                      </a:r>
                      <a:r>
                        <a:rPr sz="1000" spc="-30" dirty="0">
                          <a:latin typeface="+mj-lt"/>
                          <a:cs typeface="Carlito"/>
                        </a:rPr>
                        <a:t>n</a:t>
                      </a:r>
                      <a:r>
                        <a:rPr sz="1000" dirty="0">
                          <a:latin typeface="+mj-lt"/>
                          <a:cs typeface="Carlito"/>
                        </a:rPr>
                        <a:t>d	</a:t>
                      </a:r>
                      <a:r>
                        <a:rPr sz="1000" spc="-30" dirty="0">
                          <a:latin typeface="+mj-lt"/>
                          <a:cs typeface="Carlito"/>
                        </a:rPr>
                        <a:t>upd</a:t>
                      </a:r>
                      <a:r>
                        <a:rPr sz="1000" spc="20" dirty="0">
                          <a:latin typeface="+mj-lt"/>
                          <a:cs typeface="Carlito"/>
                        </a:rPr>
                        <a:t>at</a:t>
                      </a:r>
                      <a:r>
                        <a:rPr sz="1000" spc="-20" dirty="0">
                          <a:latin typeface="+mj-lt"/>
                          <a:cs typeface="Carlito"/>
                        </a:rPr>
                        <a:t>i</a:t>
                      </a:r>
                      <a:r>
                        <a:rPr sz="1000" spc="-30" dirty="0">
                          <a:latin typeface="+mj-lt"/>
                          <a:cs typeface="Carlito"/>
                        </a:rPr>
                        <a:t>n</a:t>
                      </a:r>
                      <a:r>
                        <a:rPr sz="1000" dirty="0">
                          <a:latin typeface="+mj-lt"/>
                          <a:cs typeface="Carlito"/>
                        </a:rPr>
                        <a:t>g	</a:t>
                      </a:r>
                      <a:r>
                        <a:rPr sz="1000" spc="-35" dirty="0">
                          <a:latin typeface="+mj-lt"/>
                          <a:cs typeface="Carlito"/>
                        </a:rPr>
                        <a:t>o</a:t>
                      </a:r>
                      <a:r>
                        <a:rPr sz="1000" dirty="0">
                          <a:latin typeface="+mj-lt"/>
                          <a:cs typeface="Carlito"/>
                        </a:rPr>
                        <a:t>f  </a:t>
                      </a:r>
                      <a:r>
                        <a:rPr sz="1000" spc="10" dirty="0">
                          <a:latin typeface="+mj-lt"/>
                          <a:cs typeface="Carlito"/>
                        </a:rPr>
                        <a:t>ECOBIAS-NET </a:t>
                      </a:r>
                      <a:r>
                        <a:rPr sz="1000" dirty="0">
                          <a:latin typeface="+mj-lt"/>
                          <a:cs typeface="Carlito"/>
                        </a:rPr>
                        <a:t>internet</a:t>
                      </a:r>
                      <a:r>
                        <a:rPr sz="1000" spc="-165" dirty="0">
                          <a:latin typeface="+mj-lt"/>
                          <a:cs typeface="Carlito"/>
                        </a:rPr>
                        <a:t> </a:t>
                      </a:r>
                      <a:r>
                        <a:rPr sz="1000" dirty="0">
                          <a:latin typeface="+mj-lt"/>
                          <a:cs typeface="Carlito"/>
                        </a:rPr>
                        <a:t>platform</a:t>
                      </a:r>
                    </a:p>
                  </a:txBody>
                  <a:tcPr marL="0" marR="0" marT="25656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CB46A6EA-118A-3C1E-8891-BC00EC66AAC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547199"/>
            <a:ext cx="9144020" cy="3908069"/>
          </a:xfrm>
        </p:spPr>
      </p:sp>
      <p:sp>
        <p:nvSpPr>
          <p:cNvPr id="3" name="object 3"/>
          <p:cNvSpPr txBox="1"/>
          <p:nvPr/>
        </p:nvSpPr>
        <p:spPr>
          <a:xfrm>
            <a:off x="4571980" y="1690068"/>
            <a:ext cx="4571999" cy="2765201"/>
          </a:xfrm>
          <a:prstGeom prst="rect">
            <a:avLst/>
          </a:prstGeom>
        </p:spPr>
        <p:txBody>
          <a:bodyPr vert="horz" lIns="274320" tIns="91440" rIns="182880" bIns="91440" rtlCol="0">
            <a:normAutofit/>
          </a:bodyPr>
          <a:lstStyle/>
          <a:p>
            <a:pPr marL="6109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</a:pP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proposed </a:t>
            </a:r>
            <a:r>
              <a:rPr lang="en-US" sz="13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lists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of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keywords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(collected and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delivered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at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Workshop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by Prof </a:t>
            </a:r>
            <a:r>
              <a:rPr lang="en-US" sz="13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Dragan 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Škobić, </a:t>
            </a:r>
            <a:r>
              <a:rPr lang="en-US" sz="13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SUM,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BIH) </a:t>
            </a:r>
            <a:r>
              <a:rPr lang="en-US" sz="1300" spc="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per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institutions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was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revised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by the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WP3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team </a:t>
            </a:r>
            <a:r>
              <a:rPr lang="en-US" sz="13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1300" spc="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next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two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months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and  </a:t>
            </a:r>
            <a:r>
              <a:rPr lang="en-US" sz="13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sent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back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to the partners’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institutions coordinators </a:t>
            </a:r>
            <a:r>
              <a:rPr lang="en-US" sz="13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for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approval. The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platform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structure 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was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agreed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as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follows: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keywords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should lead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to the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specific </a:t>
            </a:r>
            <a:r>
              <a:rPr lang="en-US" sz="1300" spc="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expert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group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(node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or entity  </a:t>
            </a:r>
            <a:r>
              <a:rPr lang="en-US" sz="1300" spc="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one),</a:t>
            </a:r>
            <a:r>
              <a:rPr lang="en-US" sz="1300" spc="-46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where</a:t>
            </a:r>
            <a:r>
              <a:rPr lang="en-US" sz="1300" spc="-26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each</a:t>
            </a:r>
            <a:r>
              <a:rPr lang="en-US" sz="1300" spc="-48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 spc="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expert</a:t>
            </a:r>
            <a:r>
              <a:rPr lang="en-US" sz="1300" spc="-53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within</a:t>
            </a:r>
            <a:r>
              <a:rPr lang="en-US" sz="1300" spc="-51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1300" spc="-34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group</a:t>
            </a:r>
            <a:r>
              <a:rPr lang="en-US" sz="13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should</a:t>
            </a:r>
            <a:r>
              <a:rPr lang="en-US" sz="1300" spc="-48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have</a:t>
            </a:r>
            <a:r>
              <a:rPr lang="en-US" sz="1300" spc="-34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their</a:t>
            </a:r>
            <a:r>
              <a:rPr lang="en-US" sz="1300" spc="-2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own</a:t>
            </a:r>
            <a:r>
              <a:rPr lang="en-US" sz="1300" spc="-48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personal</a:t>
            </a:r>
            <a:r>
              <a:rPr lang="en-US" sz="1300" spc="-31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page</a:t>
            </a:r>
            <a:r>
              <a:rPr lang="en-US" sz="1300" spc="1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(node</a:t>
            </a:r>
            <a:r>
              <a:rPr lang="en-US" sz="1300" spc="-34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or</a:t>
            </a:r>
            <a:r>
              <a:rPr lang="en-US" sz="1300" spc="-6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entity  </a:t>
            </a:r>
            <a:r>
              <a:rPr lang="en-US" sz="13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two),</a:t>
            </a:r>
            <a:r>
              <a:rPr lang="en-US" sz="1300" spc="-38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linked</a:t>
            </a:r>
            <a:r>
              <a:rPr lang="en-US" sz="13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lang="en-US" sz="1300" spc="-51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1300" spc="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ResearchGate</a:t>
            </a:r>
            <a:r>
              <a:rPr lang="en-US" sz="1300" spc="-34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profile</a:t>
            </a:r>
            <a:r>
              <a:rPr lang="en-US" sz="1300" spc="-34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or</a:t>
            </a:r>
            <a:r>
              <a:rPr lang="en-US" sz="1300" spc="-2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personal</a:t>
            </a:r>
            <a:r>
              <a:rPr lang="en-US" sz="1300" spc="-31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 spc="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web</a:t>
            </a:r>
            <a:r>
              <a:rPr lang="en-US" sz="1300" spc="-48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presentation.</a:t>
            </a:r>
            <a:r>
              <a:rPr lang="en-US" sz="1300" spc="-46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It</a:t>
            </a:r>
            <a:r>
              <a:rPr lang="en-US" sz="1300" spc="-51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should</a:t>
            </a:r>
            <a:r>
              <a:rPr lang="en-US" sz="13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also</a:t>
            </a:r>
            <a:r>
              <a:rPr lang="en-US" sz="1300" spc="-1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be</a:t>
            </a:r>
            <a:r>
              <a:rPr lang="en-US" sz="1300" spc="-2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linked  to the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ECOBIAS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courses’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profiles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(node </a:t>
            </a:r>
            <a:r>
              <a:rPr lang="en-US" sz="13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three).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When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compiled, </a:t>
            </a:r>
            <a:r>
              <a:rPr lang="en-US" sz="13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it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should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be </a:t>
            </a:r>
            <a:r>
              <a:rPr lang="en-US" sz="13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sent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P1 </a:t>
            </a:r>
            <a:r>
              <a:rPr lang="en-US" sz="1300" spc="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UNS </a:t>
            </a:r>
            <a:r>
              <a:rPr lang="en-US" sz="13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for 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technical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database and </a:t>
            </a:r>
            <a:r>
              <a:rPr lang="en-US" sz="13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online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Platform </a:t>
            </a:r>
            <a:r>
              <a:rPr lang="en-US" sz="1300" spc="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developer,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with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following</a:t>
            </a:r>
            <a:r>
              <a:rPr lang="en-US" sz="1300" spc="1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instructions:</a:t>
            </a:r>
            <a:endParaRPr lang="en-US" sz="1300">
              <a:solidFill>
                <a:schemeClr val="tx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" y="1690068"/>
            <a:ext cx="4571999" cy="2765201"/>
          </a:xfrm>
          <a:prstGeom prst="rect">
            <a:avLst/>
          </a:prstGeom>
        </p:spPr>
        <p:txBody>
          <a:bodyPr vert="horz" lIns="274320" tIns="91440" rIns="91440" bIns="91440" rtlCol="0">
            <a:normAutofit/>
          </a:bodyPr>
          <a:lstStyle/>
          <a:p>
            <a:pPr marL="6109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spc="-29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Purpose </a:t>
            </a:r>
            <a:r>
              <a:rPr lang="en-US" sz="800" spc="-24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en-US" sz="800" spc="-1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spc="-34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objectives</a:t>
            </a:r>
            <a:endParaRPr lang="en-US" sz="800" dirty="0">
              <a:solidFill>
                <a:schemeClr val="tx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tx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109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spc="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It </a:t>
            </a:r>
            <a:r>
              <a:rPr lang="en-US" sz="800" spc="-1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is </a:t>
            </a:r>
            <a:r>
              <a:rPr lang="en-US" sz="800" spc="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developed </a:t>
            </a:r>
            <a:r>
              <a:rPr lang="en-US" sz="800" spc="-1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800" spc="-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scope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of the </a:t>
            </a:r>
            <a:r>
              <a:rPr lang="en-US" sz="800" spc="1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WP3 </a:t>
            </a:r>
            <a:r>
              <a:rPr lang="en-US" sz="800" spc="-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ECOBIAS </a:t>
            </a:r>
            <a:r>
              <a:rPr lang="en-US" sz="800" spc="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-NET </a:t>
            </a:r>
            <a:r>
              <a:rPr lang="en-US" sz="800" spc="-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800" spc="-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tasks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of </a:t>
            </a:r>
            <a:r>
              <a:rPr lang="en-US" sz="800" spc="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WP3 </a:t>
            </a:r>
            <a:r>
              <a:rPr lang="en-US" sz="800" spc="-7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are 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800" spc="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development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of the </a:t>
            </a:r>
            <a:r>
              <a:rPr lang="en-US" sz="800" spc="-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ECOBIAS Platform </a:t>
            </a:r>
            <a:r>
              <a:rPr lang="en-US" sz="800" spc="-1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applicable in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800" spc="-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teaching </a:t>
            </a:r>
            <a:r>
              <a:rPr lang="en-US" sz="800" spc="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process,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to </a:t>
            </a:r>
            <a:r>
              <a:rPr lang="en-US" sz="800" spc="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ensure </a:t>
            </a:r>
            <a:r>
              <a:rPr lang="en-US" sz="800" spc="-1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highest </a:t>
            </a:r>
            <a:r>
              <a:rPr lang="en-US" sz="800" spc="-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possible </a:t>
            </a:r>
            <a:r>
              <a:rPr lang="en-US" sz="800" spc="-7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quality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of the project </a:t>
            </a:r>
            <a:r>
              <a:rPr lang="en-US" sz="800" spc="-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activities,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outputs </a:t>
            </a:r>
            <a:r>
              <a:rPr lang="en-US" sz="800" spc="-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en-US" sz="800" spc="7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outcomes.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tx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tx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109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spc="-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Phase</a:t>
            </a:r>
            <a:r>
              <a:rPr lang="en-US" sz="800" spc="-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tx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109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spc="-1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Within</a:t>
            </a:r>
            <a:r>
              <a:rPr lang="en-US" sz="800" spc="26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spc="-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this</a:t>
            </a:r>
            <a:r>
              <a:rPr lang="en-US" sz="800" spc="-1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phase</a:t>
            </a:r>
            <a:r>
              <a:rPr lang="en-US" sz="800" spc="-36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of the</a:t>
            </a:r>
            <a:r>
              <a:rPr lang="en-US" sz="800" spc="-36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ECOBIAS</a:t>
            </a:r>
            <a:r>
              <a:rPr lang="en-US" sz="800" spc="-7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spc="-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Platform</a:t>
            </a:r>
            <a:r>
              <a:rPr lang="en-US" sz="800" spc="-14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spc="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development</a:t>
            </a:r>
            <a:r>
              <a:rPr lang="en-US" sz="800" spc="-5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800" spc="-36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spc="-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internal</a:t>
            </a:r>
            <a:r>
              <a:rPr lang="en-US" sz="800" spc="-34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spc="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survey</a:t>
            </a:r>
            <a:r>
              <a:rPr lang="en-US" sz="800" spc="-48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related</a:t>
            </a:r>
            <a:r>
              <a:rPr lang="en-US" sz="800" spc="-1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lang="en-US" sz="800" spc="-14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800" spc="-36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spc="-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key 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words </a:t>
            </a:r>
            <a:r>
              <a:rPr lang="en-US" sz="800" spc="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for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800" spc="-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Database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was </a:t>
            </a:r>
            <a:r>
              <a:rPr lang="en-US" sz="800" spc="-7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carried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out. </a:t>
            </a:r>
            <a:r>
              <a:rPr lang="en-US" sz="800" spc="-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All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800" spc="-7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participants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from the partners’ </a:t>
            </a:r>
            <a:r>
              <a:rPr lang="en-US" sz="800" spc="-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institutions  </a:t>
            </a:r>
            <a:r>
              <a:rPr lang="en-US" sz="800" spc="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were</a:t>
            </a:r>
            <a:r>
              <a:rPr lang="en-US" sz="800" spc="-36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spc="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asked</a:t>
            </a:r>
            <a:r>
              <a:rPr lang="en-US" sz="800" spc="-1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lang="en-US" sz="800" spc="-14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spc="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send</a:t>
            </a:r>
            <a:r>
              <a:rPr lang="en-US" sz="800" spc="-1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800" spc="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spc="-1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list</a:t>
            </a:r>
            <a:r>
              <a:rPr lang="en-US" sz="800" spc="-17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en-US" sz="800" spc="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800" spc="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spc="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keywords,</a:t>
            </a:r>
            <a:r>
              <a:rPr lang="en-US" sz="800" spc="24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spc="-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which</a:t>
            </a:r>
            <a:r>
              <a:rPr lang="en-US" sz="800" spc="-1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spc="-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would</a:t>
            </a:r>
            <a:r>
              <a:rPr lang="en-US" sz="800" spc="-1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spc="-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describe</a:t>
            </a:r>
            <a:r>
              <a:rPr lang="en-US" sz="800" spc="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best</a:t>
            </a:r>
            <a:r>
              <a:rPr lang="en-US" sz="800" spc="-17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their</a:t>
            </a:r>
            <a:r>
              <a:rPr lang="en-US" sz="800" spc="-2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research</a:t>
            </a:r>
            <a:r>
              <a:rPr lang="en-US" sz="800" spc="-1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area</a:t>
            </a:r>
            <a:r>
              <a:rPr lang="en-US" sz="800" spc="-24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spc="-1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 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800" spc="-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domain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of </a:t>
            </a:r>
            <a:r>
              <a:rPr lang="en-US" sz="800" spc="-7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ecological </a:t>
            </a:r>
            <a:r>
              <a:rPr lang="en-US" sz="800" spc="-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monitoring </a:t>
            </a:r>
            <a:r>
              <a:rPr lang="en-US" sz="800" spc="-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US" sz="800" spc="-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aquatic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bioassessment. </a:t>
            </a:r>
            <a:r>
              <a:rPr lang="en-US" sz="800" spc="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It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was delivered by </a:t>
            </a:r>
            <a:r>
              <a:rPr lang="en-US" sz="800" spc="-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each  </a:t>
            </a:r>
            <a:r>
              <a:rPr lang="en-US" sz="800" spc="-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coordinator at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800" spc="-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Platform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workshop </a:t>
            </a:r>
            <a:r>
              <a:rPr lang="en-US" sz="800" spc="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before </a:t>
            </a:r>
            <a:r>
              <a:rPr lang="en-US" sz="800" spc="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December </a:t>
            </a:r>
            <a:r>
              <a:rPr lang="en-US" sz="800" spc="-19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2020. </a:t>
            </a:r>
            <a:r>
              <a:rPr lang="en-US" sz="800" spc="-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US" sz="800" spc="1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peer </a:t>
            </a:r>
            <a:r>
              <a:rPr lang="en-US" sz="800" spc="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reviewed </a:t>
            </a:r>
            <a:r>
              <a:rPr lang="en-US" sz="800" spc="-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at </a:t>
            </a:r>
            <a:r>
              <a:rPr lang="en-US" sz="800" spc="-1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 </a:t>
            </a:r>
            <a:r>
              <a:rPr lang="en-US" sz="800" spc="-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ECOBIAS </a:t>
            </a:r>
            <a:r>
              <a:rPr lang="en-US" sz="800" spc="-7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1st </a:t>
            </a:r>
            <a:r>
              <a:rPr lang="en-US" sz="800" spc="-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Workshop „Establishment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of </a:t>
            </a:r>
            <a:r>
              <a:rPr lang="en-US" sz="800" spc="-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regional </a:t>
            </a:r>
            <a:r>
              <a:rPr lang="en-US" sz="800" spc="-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academic </a:t>
            </a:r>
            <a:r>
              <a:rPr lang="en-US" sz="800" spc="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network </a:t>
            </a:r>
            <a:r>
              <a:rPr lang="en-US" sz="800" spc="-1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EMAB </a:t>
            </a:r>
            <a:r>
              <a:rPr lang="en-US" sz="800" spc="-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“held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on </a:t>
            </a:r>
            <a:r>
              <a:rPr lang="en-US" sz="800" spc="-1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14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-  </a:t>
            </a:r>
            <a:r>
              <a:rPr lang="en-US" sz="800" spc="-17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15.12.2020. </a:t>
            </a:r>
            <a:r>
              <a:rPr lang="en-US" sz="800" spc="-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at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800" spc="-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International University </a:t>
            </a:r>
            <a:r>
              <a:rPr lang="en-US" sz="800" spc="-7" dirty="0" err="1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Travnik</a:t>
            </a:r>
            <a:r>
              <a:rPr lang="en-US" sz="800" spc="-7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800" spc="-1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 </a:t>
            </a:r>
            <a:r>
              <a:rPr lang="en-US" sz="800" spc="-5" dirty="0" err="1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Travnik</a:t>
            </a:r>
            <a:r>
              <a:rPr lang="en-US" sz="800" spc="-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, Bosnia </a:t>
            </a:r>
            <a:r>
              <a:rPr lang="en-US" sz="800" spc="-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US" sz="800" spc="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Herzegovina  </a:t>
            </a:r>
            <a:r>
              <a:rPr lang="en-US" sz="800" spc="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(Agenda Item </a:t>
            </a:r>
            <a:r>
              <a:rPr lang="en-US" sz="800" spc="-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ECOBIAS Platform </a:t>
            </a:r>
            <a:r>
              <a:rPr lang="en-US" sz="800" spc="-5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plan, chaired </a:t>
            </a:r>
            <a:r>
              <a:rPr lang="en-US" sz="8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by Prof </a:t>
            </a:r>
            <a:r>
              <a:rPr lang="en-US" sz="800" spc="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Nusret </a:t>
            </a:r>
            <a:r>
              <a:rPr lang="en-US" sz="800" spc="-2" dirty="0" err="1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Drešković</a:t>
            </a:r>
            <a:r>
              <a:rPr lang="en-US" sz="800" spc="-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, University </a:t>
            </a:r>
            <a:r>
              <a:rPr lang="en-US" sz="800" spc="-19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of  </a:t>
            </a:r>
            <a:r>
              <a:rPr lang="en-US" sz="800" spc="2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Sarajevo).</a:t>
            </a:r>
            <a:endParaRPr lang="en-US" sz="800" dirty="0">
              <a:solidFill>
                <a:schemeClr val="tx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Date Placeholder 7">
            <a:extLst>
              <a:ext uri="{FF2B5EF4-FFF2-40B4-BE49-F238E27FC236}">
                <a16:creationId xmlns:a16="http://schemas.microsoft.com/office/drawing/2014/main" id="{E8DCC692-373B-2F38-C2E0-4A8A4E69255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696074" y="4767263"/>
            <a:ext cx="1698187" cy="274637"/>
          </a:xfrm>
        </p:spPr>
        <p:txBody>
          <a:bodyPr/>
          <a:lstStyle/>
          <a:p>
            <a:pPr algn="r">
              <a:spcAft>
                <a:spcPts val="600"/>
              </a:spcAft>
              <a:buSzPts val="800"/>
            </a:pPr>
            <a:fld id="{06B79511-F79E-4E5E-988F-193149E42EBF}" type="datetime1">
              <a:rPr lang="sr-Latn-RS" smtClean="0"/>
              <a:pPr algn="r">
                <a:spcAft>
                  <a:spcPts val="600"/>
                </a:spcAft>
                <a:buSzPts val="800"/>
              </a:pPr>
              <a:t>7.12.2022.</a:t>
            </a:fld>
            <a:endParaRPr lang="en-US"/>
          </a:p>
        </p:txBody>
      </p:sp>
      <p:sp>
        <p:nvSpPr>
          <p:cNvPr id="17" name="Footer Placeholder 8">
            <a:extLst>
              <a:ext uri="{FF2B5EF4-FFF2-40B4-BE49-F238E27FC236}">
                <a16:creationId xmlns:a16="http://schemas.microsoft.com/office/drawing/2014/main" id="{3EA4B1B0-6CE4-F41F-A8AA-C0FFCCCA3D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</p:spPr>
        <p:txBody>
          <a:bodyPr/>
          <a:lstStyle/>
          <a:p>
            <a:pPr>
              <a:buSzPts val="800"/>
            </a:pPr>
            <a:endParaRPr lang="en-US"/>
          </a:p>
        </p:txBody>
      </p:sp>
      <p:sp>
        <p:nvSpPr>
          <p:cNvPr id="19" name="Slide Number Placeholder 9">
            <a:extLst>
              <a:ext uri="{FF2B5EF4-FFF2-40B4-BE49-F238E27FC236}">
                <a16:creationId xmlns:a16="http://schemas.microsoft.com/office/drawing/2014/main" id="{F4EBD3E8-A42C-F845-E3F9-F56244EEE6F4}"/>
              </a:ext>
            </a:extLst>
          </p:cNvPr>
          <p:cNvSpPr>
            <a:spLocks noGrp="1"/>
          </p:cNvSpPr>
          <p:nvPr>
            <p:ph type="sldNum" idx="17"/>
          </p:nvPr>
        </p:nvSpPr>
        <p:spPr>
          <a:xfrm>
            <a:off x="8394261" y="4767262"/>
            <a:ext cx="548701" cy="274637"/>
          </a:xfrm>
        </p:spPr>
        <p:txBody>
          <a:bodyPr/>
          <a:lstStyle/>
          <a:p>
            <a:pPr>
              <a:spcAft>
                <a:spcPts val="600"/>
              </a:spcAft>
            </a:pPr>
            <a:fld id="{4C124316-1564-416A-9850-1B633118228A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546961" y="2282147"/>
            <a:ext cx="263924" cy="15388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/>
          <a:p>
            <a:pPr marL="18326">
              <a:lnSpc>
                <a:spcPts val="558"/>
              </a:lnSpc>
              <a:spcAft>
                <a:spcPts val="600"/>
              </a:spcAft>
            </a:pPr>
            <a:fld id="{81D60167-4931-47E6-BA6A-407CBD079E47}" type="slidenum">
              <a:rPr spc="5" dirty="0"/>
              <a:pPr marL="18326">
                <a:lnSpc>
                  <a:spcPts val="558"/>
                </a:lnSpc>
                <a:spcAft>
                  <a:spcPts val="600"/>
                </a:spcAft>
              </a:pPr>
              <a:t>3</a:t>
            </a:fld>
            <a:endParaRPr lang="ru-RU" spc="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" y="1005841"/>
            <a:ext cx="8942388" cy="3397250"/>
          </a:xfrm>
          <a:prstGeom prst="rect">
            <a:avLst/>
          </a:prstGeom>
        </p:spPr>
        <p:txBody>
          <a:bodyPr vert="horz" lIns="274320" tIns="91440" rIns="182880" bIns="91440" rtlCol="0">
            <a:normAutofit/>
          </a:bodyPr>
          <a:lstStyle/>
          <a:p>
            <a:pPr marL="113622" indent="-10781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"/>
              <a:tabLst>
                <a:tab pos="113622" algn="l"/>
                <a:tab pos="113927" algn="l"/>
              </a:tabLst>
            </a:pP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database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must </a:t>
            </a:r>
            <a:r>
              <a:rPr lang="en-US" sz="13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compile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already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agreed </a:t>
            </a:r>
            <a:r>
              <a:rPr lang="en-US" sz="1300" spc="-1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505 </a:t>
            </a:r>
            <a:r>
              <a:rPr lang="en-US" sz="1300" spc="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key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words (first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database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entity or  </a:t>
            </a:r>
            <a:r>
              <a:rPr lang="en-US" sz="13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node)</a:t>
            </a:r>
            <a:endParaRPr lang="en-US" sz="1300">
              <a:solidFill>
                <a:schemeClr val="tx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3622" indent="-10781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"/>
              <a:tabLst>
                <a:tab pos="113622" algn="l"/>
                <a:tab pos="113927" algn="l"/>
              </a:tabLst>
            </a:pP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database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must </a:t>
            </a:r>
            <a:r>
              <a:rPr lang="en-US" sz="13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compile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around </a:t>
            </a:r>
            <a:r>
              <a:rPr lang="en-US" sz="1300" spc="-1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120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academic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teachers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(second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database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entity  or</a:t>
            </a:r>
            <a:r>
              <a:rPr lang="en-US" sz="1300" spc="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node)</a:t>
            </a:r>
            <a:endParaRPr lang="en-US" sz="1300">
              <a:solidFill>
                <a:schemeClr val="tx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3622" indent="-10781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"/>
              <a:tabLst>
                <a:tab pos="113622" algn="l"/>
                <a:tab pos="113927" algn="l"/>
              </a:tabLst>
            </a:pP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database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must </a:t>
            </a:r>
            <a:r>
              <a:rPr lang="en-US" sz="13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compile </a:t>
            </a:r>
            <a:r>
              <a:rPr lang="en-US" sz="13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all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ECOBIAS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course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related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material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(third database 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entity or</a:t>
            </a:r>
            <a:r>
              <a:rPr lang="en-US" sz="13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node)</a:t>
            </a:r>
            <a:endParaRPr lang="en-US" sz="1300">
              <a:solidFill>
                <a:schemeClr val="tx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3622" indent="-10781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"/>
              <a:tabLst>
                <a:tab pos="113622" algn="l"/>
                <a:tab pos="113927" algn="l"/>
              </a:tabLst>
            </a:pP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database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must </a:t>
            </a:r>
            <a:r>
              <a:rPr lang="en-US" sz="13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compile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national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(Western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Balkans, </a:t>
            </a:r>
            <a:r>
              <a:rPr lang="en-US" sz="13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primarily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BIH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US" sz="1300" spc="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MNG) 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agencies and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stakeholders,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same </a:t>
            </a:r>
            <a:r>
              <a:rPr lang="en-US" sz="13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level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as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1300" spc="-101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second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database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entity.</a:t>
            </a:r>
          </a:p>
          <a:p>
            <a:pPr marL="113622" indent="-10781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"/>
              <a:tabLst>
                <a:tab pos="113622" algn="l"/>
                <a:tab pos="113927" algn="l"/>
              </a:tabLst>
            </a:pP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database </a:t>
            </a:r>
            <a:r>
              <a:rPr lang="en-US" sz="13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will include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our future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students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as an </a:t>
            </a:r>
            <a:r>
              <a:rPr lang="en-US" sz="13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independent user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through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integrated ECOBIAS Moodle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or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MS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Teams</a:t>
            </a:r>
            <a:r>
              <a:rPr lang="en-US" sz="1300" spc="-26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platform</a:t>
            </a:r>
          </a:p>
          <a:p>
            <a:pPr marL="113622" indent="-10781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"/>
              <a:tabLst>
                <a:tab pos="113622" algn="l"/>
                <a:tab pos="113927" algn="l"/>
              </a:tabLst>
            </a:pPr>
            <a:r>
              <a:rPr lang="en-US" sz="1300" spc="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User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registration </a:t>
            </a:r>
            <a:r>
              <a:rPr lang="en-US" sz="13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will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be</a:t>
            </a:r>
            <a:r>
              <a:rPr lang="en-US" sz="1300" spc="14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optional.</a:t>
            </a:r>
            <a:endParaRPr lang="en-US" sz="1300">
              <a:solidFill>
                <a:schemeClr val="tx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3622" indent="-10781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"/>
              <a:tabLst>
                <a:tab pos="113622" algn="l"/>
                <a:tab pos="113927" algn="l"/>
              </a:tabLst>
            </a:pP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registration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must be </a:t>
            </a:r>
            <a:r>
              <a:rPr lang="en-US" sz="13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free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en-US" sz="1300" spc="1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simple.</a:t>
            </a:r>
            <a:endParaRPr lang="en-US" sz="1300">
              <a:solidFill>
                <a:schemeClr val="tx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3622" indent="-10781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"/>
              <a:tabLst>
                <a:tab pos="113622" algn="l"/>
                <a:tab pos="113927" algn="l"/>
              </a:tabLst>
            </a:pP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ECOBIAS Platform Forum </a:t>
            </a:r>
            <a:r>
              <a:rPr lang="en-US" sz="13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for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future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ECOBIAS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users (students) </a:t>
            </a:r>
            <a:r>
              <a:rPr lang="en-US" sz="13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will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be 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integrated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within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Platform and </a:t>
            </a:r>
            <a:r>
              <a:rPr lang="en-US" sz="13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available </a:t>
            </a:r>
            <a:r>
              <a:rPr lang="en-US" sz="13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for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registered</a:t>
            </a:r>
            <a:r>
              <a:rPr lang="en-US" sz="1300" spc="-91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users.</a:t>
            </a:r>
            <a:endParaRPr lang="en-US" sz="1300">
              <a:solidFill>
                <a:schemeClr val="tx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3622" indent="-10781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"/>
              <a:tabLst>
                <a:tab pos="113622" algn="l"/>
                <a:tab pos="113927" algn="l"/>
              </a:tabLst>
            </a:pP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database and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Platform </a:t>
            </a:r>
            <a:r>
              <a:rPr lang="en-US" sz="13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developer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from </a:t>
            </a:r>
            <a:r>
              <a:rPr lang="en-US" sz="1300" spc="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UNS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must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obtain at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least </a:t>
            </a:r>
            <a:r>
              <a:rPr lang="en-US" sz="13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four</a:t>
            </a:r>
            <a:r>
              <a:rPr lang="en-US" sz="1300" spc="-96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admins, 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WP3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leader,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Task </a:t>
            </a:r>
            <a:r>
              <a:rPr lang="en-US" sz="13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3.2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leader,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P1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Coordinator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P1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Administrator</a:t>
            </a:r>
            <a:endParaRPr lang="en-US" sz="1300">
              <a:solidFill>
                <a:schemeClr val="tx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3622" indent="-10781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"/>
              <a:tabLst>
                <a:tab pos="113622" algn="l"/>
                <a:tab pos="113927" algn="l"/>
              </a:tabLst>
            </a:pPr>
            <a:r>
              <a:rPr lang="en-US" sz="13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Remote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access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to the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specific </a:t>
            </a:r>
            <a:r>
              <a:rPr lang="en-US" sz="13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topics will </a:t>
            </a:r>
            <a:r>
              <a:rPr lang="en-US" sz="13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be </a:t>
            </a:r>
            <a:r>
              <a:rPr lang="en-US" sz="13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available </a:t>
            </a:r>
            <a:r>
              <a:rPr lang="en-US" sz="13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without</a:t>
            </a:r>
            <a:r>
              <a:rPr lang="en-US" sz="1300" spc="-36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registration.</a:t>
            </a:r>
            <a:endParaRPr lang="en-US" sz="1300">
              <a:solidFill>
                <a:schemeClr val="tx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Date Placeholder 4">
            <a:extLst>
              <a:ext uri="{FF2B5EF4-FFF2-40B4-BE49-F238E27FC236}">
                <a16:creationId xmlns:a16="http://schemas.microsoft.com/office/drawing/2014/main" id="{939B2FCB-48E6-DAFD-B107-0CAE3831F2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6074" y="4767263"/>
            <a:ext cx="1698187" cy="274637"/>
          </a:xfrm>
        </p:spPr>
        <p:txBody>
          <a:bodyPr/>
          <a:lstStyle/>
          <a:p>
            <a:pPr algn="r">
              <a:spcAft>
                <a:spcPts val="600"/>
              </a:spcAft>
              <a:buSzPts val="800"/>
            </a:pPr>
            <a:fld id="{06B79511-F79E-4E5E-988F-193149E42EBF}" type="datetime1">
              <a:rPr lang="sr-Latn-RS" smtClean="0"/>
              <a:pPr algn="r">
                <a:spcAft>
                  <a:spcPts val="600"/>
                </a:spcAft>
                <a:buSzPts val="800"/>
              </a:pPr>
              <a:t>7.12.2022.</a:t>
            </a:fld>
            <a:endParaRPr lang="en-US"/>
          </a:p>
        </p:txBody>
      </p:sp>
      <p:sp>
        <p:nvSpPr>
          <p:cNvPr id="27" name="Footer Placeholder 5">
            <a:extLst>
              <a:ext uri="{FF2B5EF4-FFF2-40B4-BE49-F238E27FC236}">
                <a16:creationId xmlns:a16="http://schemas.microsoft.com/office/drawing/2014/main" id="{7D47F074-D045-1276-141B-C5F7BB2710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</p:spPr>
        <p:txBody>
          <a:bodyPr/>
          <a:lstStyle/>
          <a:p>
            <a:pPr>
              <a:buSzPts val="800"/>
            </a:pPr>
            <a:endParaRPr lang="en-US"/>
          </a:p>
        </p:txBody>
      </p:sp>
      <p:sp>
        <p:nvSpPr>
          <p:cNvPr id="29" name="Slide Number Placeholder 6">
            <a:extLst>
              <a:ext uri="{FF2B5EF4-FFF2-40B4-BE49-F238E27FC236}">
                <a16:creationId xmlns:a16="http://schemas.microsoft.com/office/drawing/2014/main" id="{1EEC19CD-CA5A-B44B-D61F-B72FA6FFABA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394261" y="4767262"/>
            <a:ext cx="548701" cy="274637"/>
          </a:xfrm>
        </p:spPr>
        <p:txBody>
          <a:bodyPr/>
          <a:lstStyle/>
          <a:p>
            <a:pPr>
              <a:spcAft>
                <a:spcPts val="600"/>
              </a:spcAft>
            </a:pPr>
            <a:fld id="{4C124316-1564-416A-9850-1B633118228A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4294967295"/>
          </p:nvPr>
        </p:nvSpPr>
        <p:spPr>
          <a:xfrm>
            <a:off x="9546961" y="2282147"/>
            <a:ext cx="263924" cy="15388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/>
          <a:p>
            <a:pPr marL="18326">
              <a:lnSpc>
                <a:spcPts val="558"/>
              </a:lnSpc>
              <a:spcAft>
                <a:spcPts val="600"/>
              </a:spcAft>
            </a:pPr>
            <a:fld id="{81D60167-4931-47E6-BA6A-407CBD079E47}" type="slidenum">
              <a:rPr spc="5" dirty="0"/>
              <a:pPr marL="18326">
                <a:lnSpc>
                  <a:spcPts val="558"/>
                </a:lnSpc>
                <a:spcAft>
                  <a:spcPts val="600"/>
                </a:spcAft>
              </a:pPr>
              <a:t>4</a:t>
            </a:fld>
            <a:endParaRPr lang="ru-RU" spc="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9546961" y="2320619"/>
            <a:ext cx="263924" cy="76944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/>
          <a:p>
            <a:pPr marL="18326">
              <a:lnSpc>
                <a:spcPts val="558"/>
              </a:lnSpc>
            </a:pPr>
            <a:fld id="{81D60167-4931-47E6-BA6A-407CBD079E47}" type="slidenum">
              <a:rPr lang="ru-RU" spc="5" smtClean="0"/>
              <a:pPr marL="18326">
                <a:lnSpc>
                  <a:spcPts val="558"/>
                </a:lnSpc>
              </a:pPr>
              <a:t>5</a:t>
            </a:fld>
            <a:endParaRPr lang="ru-RU" spc="5" dirty="0"/>
          </a:p>
        </p:txBody>
      </p:sp>
      <p:sp>
        <p:nvSpPr>
          <p:cNvPr id="3" name="object 3"/>
          <p:cNvSpPr txBox="1"/>
          <p:nvPr/>
        </p:nvSpPr>
        <p:spPr>
          <a:xfrm>
            <a:off x="155788" y="426721"/>
            <a:ext cx="7606452" cy="3227563"/>
          </a:xfrm>
          <a:prstGeom prst="rect">
            <a:avLst/>
          </a:prstGeom>
        </p:spPr>
        <p:txBody>
          <a:bodyPr vert="horz" wrap="square" lIns="0" tIns="6109" rIns="0" bIns="0" rtlCol="0">
            <a:spAutoFit/>
          </a:bodyPr>
          <a:lstStyle/>
          <a:p>
            <a:pPr marL="113622" marR="5803" indent="-107818">
              <a:lnSpc>
                <a:spcPct val="150100"/>
              </a:lnSpc>
              <a:spcBef>
                <a:spcPts val="48"/>
              </a:spcBef>
              <a:buFont typeface="Symbol"/>
              <a:buChar char=""/>
              <a:tabLst>
                <a:tab pos="113622" algn="l"/>
                <a:tab pos="113927" algn="l"/>
              </a:tabLst>
            </a:pPr>
            <a:r>
              <a:rPr lang="de-DE" sz="1200" b="1" spc="-5">
                <a:latin typeface="Carlito"/>
                <a:cs typeface="Carlito"/>
              </a:rPr>
              <a:t>National </a:t>
            </a:r>
            <a:r>
              <a:rPr lang="de-DE" sz="1200" b="1" spc="2">
                <a:latin typeface="Carlito"/>
                <a:cs typeface="Carlito"/>
              </a:rPr>
              <a:t>(Western </a:t>
            </a:r>
            <a:r>
              <a:rPr lang="de-DE" sz="1200" b="1" spc="-7">
                <a:latin typeface="Carlito"/>
                <a:cs typeface="Carlito"/>
              </a:rPr>
              <a:t>Balkans) </a:t>
            </a:r>
            <a:r>
              <a:rPr lang="de-DE" sz="1200" b="1">
                <a:latin typeface="Carlito"/>
                <a:cs typeface="Carlito"/>
              </a:rPr>
              <a:t>agencies </a:t>
            </a:r>
            <a:r>
              <a:rPr lang="de-DE" sz="1200" b="1" spc="-7">
                <a:latin typeface="Carlito"/>
                <a:cs typeface="Carlito"/>
              </a:rPr>
              <a:t>and </a:t>
            </a:r>
            <a:r>
              <a:rPr lang="de-DE" sz="1200" b="1" spc="-2">
                <a:latin typeface="Carlito"/>
                <a:cs typeface="Carlito"/>
              </a:rPr>
              <a:t>stakeholders (third </a:t>
            </a:r>
            <a:r>
              <a:rPr lang="de-DE" sz="1200" b="1" spc="-10">
                <a:latin typeface="Carlito"/>
                <a:cs typeface="Carlito"/>
              </a:rPr>
              <a:t>database </a:t>
            </a:r>
            <a:r>
              <a:rPr lang="de-DE" sz="1200" b="1" spc="-2">
                <a:latin typeface="Carlito"/>
                <a:cs typeface="Carlito"/>
              </a:rPr>
              <a:t>entity) </a:t>
            </a:r>
            <a:r>
              <a:rPr lang="de-DE" sz="1200" spc="-7">
                <a:latin typeface="Carlito"/>
                <a:cs typeface="Carlito"/>
              </a:rPr>
              <a:t>were</a:t>
            </a:r>
            <a:r>
              <a:rPr lang="de-DE" sz="1200" spc="-19">
                <a:latin typeface="Carlito"/>
                <a:cs typeface="Carlito"/>
              </a:rPr>
              <a:t>  </a:t>
            </a:r>
            <a:r>
              <a:rPr lang="de-DE" sz="1200" spc="-5">
                <a:latin typeface="Carlito"/>
                <a:cs typeface="Carlito"/>
              </a:rPr>
              <a:t>included. The </a:t>
            </a:r>
            <a:r>
              <a:rPr lang="de-DE" sz="1200" spc="-2">
                <a:latin typeface="Carlito"/>
                <a:cs typeface="Carlito"/>
              </a:rPr>
              <a:t>first </a:t>
            </a:r>
            <a:r>
              <a:rPr lang="de-DE" sz="1200">
                <a:latin typeface="Carlito"/>
                <a:cs typeface="Carlito"/>
              </a:rPr>
              <a:t>networking </a:t>
            </a:r>
            <a:r>
              <a:rPr lang="de-DE" sz="1200" spc="-2">
                <a:latin typeface="Carlito"/>
                <a:cs typeface="Carlito"/>
              </a:rPr>
              <a:t>has </a:t>
            </a:r>
            <a:r>
              <a:rPr lang="de-DE" sz="1200" spc="10">
                <a:latin typeface="Carlito"/>
                <a:cs typeface="Carlito"/>
              </a:rPr>
              <a:t>been </a:t>
            </a:r>
            <a:r>
              <a:rPr lang="de-DE" sz="1200">
                <a:latin typeface="Carlito"/>
                <a:cs typeface="Carlito"/>
              </a:rPr>
              <a:t>done </a:t>
            </a:r>
            <a:r>
              <a:rPr lang="de-DE" sz="1200" spc="-5">
                <a:latin typeface="Carlito"/>
                <a:cs typeface="Carlito"/>
              </a:rPr>
              <a:t>within </a:t>
            </a:r>
            <a:r>
              <a:rPr lang="de-DE" sz="1200">
                <a:latin typeface="Carlito"/>
                <a:cs typeface="Carlito"/>
              </a:rPr>
              <a:t>the </a:t>
            </a:r>
            <a:r>
              <a:rPr lang="de-DE" sz="1200" spc="-2">
                <a:latin typeface="Carlito"/>
                <a:cs typeface="Carlito"/>
              </a:rPr>
              <a:t>ECOBIAS </a:t>
            </a:r>
            <a:r>
              <a:rPr lang="de-DE" sz="1200" spc="-7">
                <a:latin typeface="Carlito"/>
                <a:cs typeface="Carlito"/>
              </a:rPr>
              <a:t>1st</a:t>
            </a:r>
            <a:r>
              <a:rPr lang="de-DE" sz="1200" spc="96">
                <a:latin typeface="Carlito"/>
                <a:cs typeface="Carlito"/>
              </a:rPr>
              <a:t> </a:t>
            </a:r>
            <a:r>
              <a:rPr lang="de-DE" sz="1200" spc="-2">
                <a:latin typeface="Carlito"/>
                <a:cs typeface="Carlito"/>
              </a:rPr>
              <a:t>Workshop </a:t>
            </a:r>
            <a:r>
              <a:rPr lang="de-DE" sz="1200" spc="-5">
                <a:latin typeface="Carlito"/>
                <a:cs typeface="Carlito"/>
              </a:rPr>
              <a:t>„Establishment </a:t>
            </a:r>
            <a:r>
              <a:rPr lang="de-DE" sz="1200">
                <a:latin typeface="Carlito"/>
                <a:cs typeface="Carlito"/>
              </a:rPr>
              <a:t>of </a:t>
            </a:r>
            <a:r>
              <a:rPr lang="de-DE" sz="1200" spc="-2">
                <a:latin typeface="Carlito"/>
                <a:cs typeface="Carlito"/>
              </a:rPr>
              <a:t>regional </a:t>
            </a:r>
            <a:r>
              <a:rPr lang="de-DE" sz="1200" spc="-5">
                <a:latin typeface="Carlito"/>
                <a:cs typeface="Carlito"/>
              </a:rPr>
              <a:t>academic </a:t>
            </a:r>
            <a:r>
              <a:rPr lang="de-DE" sz="1200" spc="2">
                <a:latin typeface="Carlito"/>
                <a:cs typeface="Carlito"/>
              </a:rPr>
              <a:t>network </a:t>
            </a:r>
            <a:r>
              <a:rPr lang="de-DE" sz="1200" spc="-10">
                <a:latin typeface="Carlito"/>
                <a:cs typeface="Carlito"/>
              </a:rPr>
              <a:t>in </a:t>
            </a:r>
            <a:r>
              <a:rPr lang="de-DE" sz="1200" spc="-2">
                <a:latin typeface="Carlito"/>
                <a:cs typeface="Carlito"/>
              </a:rPr>
              <a:t>EMAB“ </a:t>
            </a:r>
            <a:r>
              <a:rPr lang="de-DE" sz="1200" spc="-17">
                <a:latin typeface="Carlito"/>
                <a:cs typeface="Carlito"/>
              </a:rPr>
              <a:t>14-15.12.2020. </a:t>
            </a:r>
            <a:r>
              <a:rPr lang="de-DE" sz="1200">
                <a:latin typeface="Carlito"/>
                <a:cs typeface="Carlito"/>
              </a:rPr>
              <a:t>(International  </a:t>
            </a:r>
            <a:r>
              <a:rPr lang="de-DE" sz="1200" spc="-2">
                <a:latin typeface="Carlito"/>
                <a:cs typeface="Carlito"/>
              </a:rPr>
              <a:t>University </a:t>
            </a:r>
            <a:r>
              <a:rPr lang="de-DE" sz="1200" spc="-7">
                <a:latin typeface="Carlito"/>
                <a:cs typeface="Carlito"/>
              </a:rPr>
              <a:t>Travnik </a:t>
            </a:r>
            <a:r>
              <a:rPr lang="de-DE" sz="1200" spc="-10">
                <a:latin typeface="Carlito"/>
                <a:cs typeface="Carlito"/>
              </a:rPr>
              <a:t>in </a:t>
            </a:r>
            <a:r>
              <a:rPr lang="de-DE" sz="1200" spc="-5">
                <a:latin typeface="Carlito"/>
                <a:cs typeface="Carlito"/>
              </a:rPr>
              <a:t>Travnik, Bosnia </a:t>
            </a:r>
            <a:r>
              <a:rPr lang="de-DE" sz="1200" spc="-2">
                <a:latin typeface="Carlito"/>
                <a:cs typeface="Carlito"/>
              </a:rPr>
              <a:t>and Herzegovina) </a:t>
            </a:r>
            <a:r>
              <a:rPr lang="de-DE" sz="1200" spc="5">
                <a:latin typeface="Carlito"/>
                <a:cs typeface="Carlito"/>
              </a:rPr>
              <a:t>presented</a:t>
            </a:r>
            <a:r>
              <a:rPr lang="de-DE" sz="1200" spc="31">
                <a:latin typeface="Carlito"/>
                <a:cs typeface="Carlito"/>
              </a:rPr>
              <a:t> </a:t>
            </a:r>
            <a:r>
              <a:rPr lang="de-DE" sz="1200" spc="2">
                <a:latin typeface="Carlito"/>
                <a:cs typeface="Carlito"/>
              </a:rPr>
              <a:t>by:</a:t>
            </a:r>
            <a:endParaRPr lang="de-DE" sz="12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lang="de-DE" sz="1200">
              <a:latin typeface="Carlito"/>
              <a:cs typeface="Carlito"/>
            </a:endParaRPr>
          </a:p>
          <a:p>
            <a:pPr>
              <a:spcBef>
                <a:spcPts val="5"/>
              </a:spcBef>
            </a:pPr>
            <a:endParaRPr lang="de-DE" sz="1200">
              <a:latin typeface="Carlito"/>
              <a:cs typeface="Carlito"/>
            </a:endParaRPr>
          </a:p>
          <a:p>
            <a:pPr marL="113622" indent="-107818">
              <a:buAutoNum type="arabicPeriod"/>
              <a:tabLst>
                <a:tab pos="113927" algn="l"/>
              </a:tabLst>
            </a:pPr>
            <a:r>
              <a:rPr lang="de-DE" sz="1200" spc="-2">
                <a:latin typeface="Carlito"/>
                <a:cs typeface="Carlito"/>
              </a:rPr>
              <a:t>Alma Imamović </a:t>
            </a:r>
            <a:r>
              <a:rPr lang="de-DE" sz="1200" spc="5">
                <a:latin typeface="Carlito"/>
                <a:cs typeface="Carlito"/>
              </a:rPr>
              <a:t>FMPS, </a:t>
            </a:r>
            <a:r>
              <a:rPr lang="de-DE" sz="1200" spc="2">
                <a:latin typeface="Carlito"/>
                <a:cs typeface="Carlito"/>
              </a:rPr>
              <a:t>Sarajevo,</a:t>
            </a:r>
            <a:r>
              <a:rPr lang="de-DE" sz="1200" spc="-70">
                <a:latin typeface="Carlito"/>
                <a:cs typeface="Carlito"/>
              </a:rPr>
              <a:t> </a:t>
            </a:r>
            <a:r>
              <a:rPr lang="de-DE" sz="1200" spc="-10">
                <a:latin typeface="Carlito"/>
                <a:cs typeface="Carlito"/>
              </a:rPr>
              <a:t>BiH</a:t>
            </a:r>
            <a:endParaRPr lang="de-DE" sz="1200">
              <a:latin typeface="Carlito"/>
              <a:cs typeface="Carlito"/>
            </a:endParaRPr>
          </a:p>
          <a:p>
            <a:pPr marL="113622" indent="-107818">
              <a:spcBef>
                <a:spcPts val="346"/>
              </a:spcBef>
              <a:buAutoNum type="arabicPeriod"/>
              <a:tabLst>
                <a:tab pos="113927" algn="l"/>
              </a:tabLst>
            </a:pPr>
            <a:r>
              <a:rPr lang="de-DE" sz="1200" spc="5">
                <a:latin typeface="Carlito"/>
                <a:cs typeface="Carlito"/>
              </a:rPr>
              <a:t>Jelena</a:t>
            </a:r>
            <a:r>
              <a:rPr lang="de-DE" sz="1200" spc="-26">
                <a:latin typeface="Carlito"/>
                <a:cs typeface="Carlito"/>
              </a:rPr>
              <a:t> </a:t>
            </a:r>
            <a:r>
              <a:rPr lang="de-DE" sz="1200" spc="-5">
                <a:latin typeface="Carlito"/>
                <a:cs typeface="Carlito"/>
              </a:rPr>
              <a:t>Vičanović,</a:t>
            </a:r>
            <a:r>
              <a:rPr lang="de-DE" sz="1200" spc="31">
                <a:latin typeface="Carlito"/>
                <a:cs typeface="Carlito"/>
              </a:rPr>
              <a:t> </a:t>
            </a:r>
            <a:r>
              <a:rPr lang="de-DE" sz="1200">
                <a:latin typeface="Carlito"/>
                <a:cs typeface="Carlito"/>
              </a:rPr>
              <a:t>Javna</a:t>
            </a:r>
            <a:r>
              <a:rPr lang="de-DE" sz="1200" spc="-24">
                <a:latin typeface="Carlito"/>
                <a:cs typeface="Carlito"/>
              </a:rPr>
              <a:t> </a:t>
            </a:r>
            <a:r>
              <a:rPr lang="de-DE" sz="1200">
                <a:latin typeface="Carlito"/>
                <a:cs typeface="Carlito"/>
              </a:rPr>
              <a:t>ustanova</a:t>
            </a:r>
            <a:r>
              <a:rPr lang="de-DE" sz="1200" spc="-24">
                <a:latin typeface="Carlito"/>
                <a:cs typeface="Carlito"/>
              </a:rPr>
              <a:t> </a:t>
            </a:r>
            <a:r>
              <a:rPr lang="de-DE" sz="1200" spc="5">
                <a:latin typeface="Carlito"/>
                <a:cs typeface="Carlito"/>
              </a:rPr>
              <a:t>Vode</a:t>
            </a:r>
            <a:r>
              <a:rPr lang="de-DE" sz="1200" spc="-36">
                <a:latin typeface="Carlito"/>
                <a:cs typeface="Carlito"/>
              </a:rPr>
              <a:t> </a:t>
            </a:r>
            <a:r>
              <a:rPr lang="de-DE" sz="1200" spc="2">
                <a:latin typeface="Carlito"/>
                <a:cs typeface="Carlito"/>
              </a:rPr>
              <a:t>Srpske,</a:t>
            </a:r>
            <a:r>
              <a:rPr lang="de-DE" sz="1200" spc="-46">
                <a:latin typeface="Carlito"/>
                <a:cs typeface="Carlito"/>
              </a:rPr>
              <a:t> </a:t>
            </a:r>
            <a:r>
              <a:rPr lang="de-DE" sz="1200" spc="-10">
                <a:latin typeface="Carlito"/>
                <a:cs typeface="Carlito"/>
              </a:rPr>
              <a:t>BiH</a:t>
            </a:r>
            <a:endParaRPr lang="de-DE" sz="1200">
              <a:latin typeface="Carlito"/>
              <a:cs typeface="Carlito"/>
            </a:endParaRPr>
          </a:p>
          <a:p>
            <a:pPr marL="113622" indent="-107818">
              <a:spcBef>
                <a:spcPts val="387"/>
              </a:spcBef>
              <a:buAutoNum type="arabicPeriod"/>
              <a:tabLst>
                <a:tab pos="113927" algn="l"/>
              </a:tabLst>
            </a:pPr>
            <a:r>
              <a:rPr lang="de-DE" sz="1200" spc="-5">
                <a:latin typeface="Carlito"/>
                <a:cs typeface="Carlito"/>
              </a:rPr>
              <a:t>Zorana Lukić </a:t>
            </a:r>
            <a:r>
              <a:rPr lang="de-DE" sz="1200">
                <a:latin typeface="Carlito"/>
                <a:cs typeface="Carlito"/>
              </a:rPr>
              <a:t>- </a:t>
            </a:r>
            <a:r>
              <a:rPr lang="de-DE" sz="1200" spc="5">
                <a:latin typeface="Carlito"/>
                <a:cs typeface="Carlito"/>
              </a:rPr>
              <a:t>Udruženje </a:t>
            </a:r>
            <a:r>
              <a:rPr lang="de-DE" sz="1200">
                <a:latin typeface="Carlito"/>
                <a:cs typeface="Carlito"/>
              </a:rPr>
              <a:t>za </a:t>
            </a:r>
            <a:r>
              <a:rPr lang="de-DE" sz="1200" spc="-7">
                <a:latin typeface="Carlito"/>
                <a:cs typeface="Carlito"/>
              </a:rPr>
              <a:t>zaštitiu </a:t>
            </a:r>
            <a:r>
              <a:rPr lang="de-DE" sz="1200" spc="-5">
                <a:latin typeface="Carlito"/>
                <a:cs typeface="Carlito"/>
              </a:rPr>
              <a:t>prirode </a:t>
            </a:r>
            <a:r>
              <a:rPr lang="de-DE" sz="1200">
                <a:latin typeface="Carlito"/>
                <a:cs typeface="Carlito"/>
              </a:rPr>
              <a:t>i </a:t>
            </a:r>
            <a:r>
              <a:rPr lang="de-DE" sz="1200" spc="-2">
                <a:latin typeface="Carlito"/>
                <a:cs typeface="Carlito"/>
              </a:rPr>
              <a:t>biodiverziteta Via </a:t>
            </a:r>
            <a:r>
              <a:rPr lang="de-DE" sz="1200">
                <a:latin typeface="Carlito"/>
                <a:cs typeface="Carlito"/>
              </a:rPr>
              <a:t>natuae,</a:t>
            </a:r>
            <a:r>
              <a:rPr lang="de-DE" sz="1200" spc="14">
                <a:latin typeface="Carlito"/>
                <a:cs typeface="Carlito"/>
              </a:rPr>
              <a:t> </a:t>
            </a:r>
            <a:r>
              <a:rPr lang="de-DE" sz="1200" spc="-10">
                <a:latin typeface="Carlito"/>
                <a:cs typeface="Carlito"/>
              </a:rPr>
              <a:t>BiH</a:t>
            </a:r>
            <a:endParaRPr lang="de-DE" sz="1200">
              <a:latin typeface="Carlito"/>
              <a:cs typeface="Carlito"/>
            </a:endParaRPr>
          </a:p>
          <a:p>
            <a:pPr marL="113622" indent="-107818">
              <a:spcBef>
                <a:spcPts val="346"/>
              </a:spcBef>
              <a:buAutoNum type="arabicPeriod"/>
              <a:tabLst>
                <a:tab pos="113927" algn="l"/>
              </a:tabLst>
            </a:pPr>
            <a:r>
              <a:rPr lang="de-DE" sz="1200" spc="-10">
                <a:latin typeface="Carlito"/>
                <a:cs typeface="Carlito"/>
              </a:rPr>
              <a:t>Olgica </a:t>
            </a:r>
            <a:r>
              <a:rPr lang="de-DE" sz="1200" spc="-5">
                <a:latin typeface="Carlito"/>
                <a:cs typeface="Carlito"/>
              </a:rPr>
              <a:t>Marušić </a:t>
            </a:r>
            <a:r>
              <a:rPr lang="de-DE" sz="1200">
                <a:latin typeface="Carlito"/>
                <a:cs typeface="Carlito"/>
              </a:rPr>
              <a:t>- </a:t>
            </a:r>
            <a:r>
              <a:rPr lang="de-DE" sz="1200" spc="2">
                <a:latin typeface="Carlito"/>
                <a:cs typeface="Carlito"/>
              </a:rPr>
              <a:t>FPMOZ </a:t>
            </a:r>
            <a:r>
              <a:rPr lang="de-DE" sz="1200" spc="-2">
                <a:latin typeface="Carlito"/>
                <a:cs typeface="Carlito"/>
              </a:rPr>
              <a:t>Mostar,</a:t>
            </a:r>
            <a:r>
              <a:rPr lang="de-DE" sz="1200" spc="-67">
                <a:latin typeface="Carlito"/>
                <a:cs typeface="Carlito"/>
              </a:rPr>
              <a:t> </a:t>
            </a:r>
            <a:r>
              <a:rPr lang="de-DE" sz="1200">
                <a:latin typeface="Carlito"/>
                <a:cs typeface="Carlito"/>
              </a:rPr>
              <a:t>BIH</a:t>
            </a:r>
          </a:p>
          <a:p>
            <a:pPr marL="113622" indent="-107818">
              <a:spcBef>
                <a:spcPts val="387"/>
              </a:spcBef>
              <a:buAutoNum type="arabicPeriod"/>
              <a:tabLst>
                <a:tab pos="113927" algn="l"/>
              </a:tabLst>
            </a:pPr>
            <a:r>
              <a:rPr lang="de-DE" sz="1200" spc="-7">
                <a:latin typeface="Carlito"/>
                <a:cs typeface="Carlito"/>
              </a:rPr>
              <a:t>Srđan </a:t>
            </a:r>
            <a:r>
              <a:rPr lang="de-DE" sz="1200" spc="-2">
                <a:latin typeface="Carlito"/>
                <a:cs typeface="Carlito"/>
              </a:rPr>
              <a:t>Marjanovic </a:t>
            </a:r>
            <a:r>
              <a:rPr lang="de-DE" sz="1200">
                <a:latin typeface="Carlito"/>
                <a:cs typeface="Carlito"/>
              </a:rPr>
              <a:t>- </a:t>
            </a:r>
            <a:r>
              <a:rPr lang="de-DE" sz="1200" spc="-5">
                <a:latin typeface="Carlito"/>
                <a:cs typeface="Carlito"/>
              </a:rPr>
              <a:t>RHMZ </a:t>
            </a:r>
            <a:r>
              <a:rPr lang="de-DE" sz="1200">
                <a:latin typeface="Carlito"/>
                <a:cs typeface="Carlito"/>
              </a:rPr>
              <a:t>Srbije, </a:t>
            </a:r>
            <a:r>
              <a:rPr lang="de-DE" sz="1200" spc="-2">
                <a:latin typeface="Carlito"/>
                <a:cs typeface="Carlito"/>
              </a:rPr>
              <a:t>Beograd,</a:t>
            </a:r>
            <a:r>
              <a:rPr lang="de-DE" sz="1200" spc="24">
                <a:latin typeface="Carlito"/>
                <a:cs typeface="Carlito"/>
              </a:rPr>
              <a:t> </a:t>
            </a:r>
            <a:r>
              <a:rPr lang="de-DE" sz="1200" spc="-2">
                <a:latin typeface="Carlito"/>
                <a:cs typeface="Carlito"/>
              </a:rPr>
              <a:t>Serbia</a:t>
            </a:r>
            <a:endParaRPr lang="de-DE" sz="1200">
              <a:latin typeface="Carlito"/>
              <a:cs typeface="Carlito"/>
            </a:endParaRPr>
          </a:p>
          <a:p>
            <a:pPr marL="113622" indent="-107818">
              <a:spcBef>
                <a:spcPts val="346"/>
              </a:spcBef>
              <a:buAutoNum type="arabicPeriod"/>
              <a:tabLst>
                <a:tab pos="113927" algn="l"/>
              </a:tabLst>
            </a:pPr>
            <a:r>
              <a:rPr lang="de-DE" sz="1200">
                <a:latin typeface="Carlito"/>
                <a:cs typeface="Carlito"/>
              </a:rPr>
              <a:t>Amela Jusufovic - </a:t>
            </a:r>
            <a:r>
              <a:rPr lang="de-DE" sz="1200" spc="5">
                <a:latin typeface="Carlito"/>
                <a:cs typeface="Carlito"/>
              </a:rPr>
              <a:t>Udruzenje </a:t>
            </a:r>
            <a:r>
              <a:rPr lang="de-DE" sz="1200">
                <a:latin typeface="Carlito"/>
                <a:cs typeface="Carlito"/>
              </a:rPr>
              <a:t>za </a:t>
            </a:r>
            <a:r>
              <a:rPr lang="de-DE" sz="1200" spc="-5">
                <a:latin typeface="Carlito"/>
                <a:cs typeface="Carlito"/>
              </a:rPr>
              <a:t>zastitu prirode </a:t>
            </a:r>
            <a:r>
              <a:rPr lang="de-DE" sz="1200">
                <a:latin typeface="Carlito"/>
                <a:cs typeface="Carlito"/>
              </a:rPr>
              <a:t>i </a:t>
            </a:r>
            <a:r>
              <a:rPr lang="de-DE" sz="1200" spc="-2">
                <a:latin typeface="Carlito"/>
                <a:cs typeface="Carlito"/>
              </a:rPr>
              <a:t>biodiverziteta </a:t>
            </a:r>
            <a:r>
              <a:rPr lang="de-DE" sz="1200" spc="-5">
                <a:latin typeface="Carlito"/>
                <a:cs typeface="Carlito"/>
              </a:rPr>
              <a:t>'Via </a:t>
            </a:r>
            <a:r>
              <a:rPr lang="de-DE" sz="1200" spc="-2">
                <a:latin typeface="Carlito"/>
                <a:cs typeface="Carlito"/>
              </a:rPr>
              <a:t>naturae',</a:t>
            </a:r>
            <a:r>
              <a:rPr lang="de-DE" sz="1200" spc="-53">
                <a:latin typeface="Carlito"/>
                <a:cs typeface="Carlito"/>
              </a:rPr>
              <a:t> </a:t>
            </a:r>
            <a:r>
              <a:rPr lang="de-DE" sz="1200" spc="-10">
                <a:latin typeface="Carlito"/>
                <a:cs typeface="Carlito"/>
              </a:rPr>
              <a:t>BiH</a:t>
            </a:r>
            <a:endParaRPr lang="de-DE" sz="1200">
              <a:latin typeface="Carlito"/>
              <a:cs typeface="Carlito"/>
            </a:endParaRPr>
          </a:p>
          <a:p>
            <a:pPr marL="113622" indent="-107818">
              <a:spcBef>
                <a:spcPts val="385"/>
              </a:spcBef>
              <a:buAutoNum type="arabicPeriod"/>
              <a:tabLst>
                <a:tab pos="113927" algn="l"/>
              </a:tabLst>
            </a:pPr>
            <a:r>
              <a:rPr lang="de-DE" sz="1200" spc="-2">
                <a:latin typeface="Carlito"/>
                <a:cs typeface="Carlito"/>
              </a:rPr>
              <a:t>Tanja Mihinjač </a:t>
            </a:r>
            <a:r>
              <a:rPr lang="de-DE" sz="1200">
                <a:latin typeface="Carlito"/>
                <a:cs typeface="Carlito"/>
              </a:rPr>
              <a:t>- </a:t>
            </a:r>
            <a:r>
              <a:rPr lang="de-DE" sz="1200" spc="-5">
                <a:latin typeface="Carlito"/>
                <a:cs typeface="Carlito"/>
              </a:rPr>
              <a:t>Ministarstvo </a:t>
            </a:r>
            <a:r>
              <a:rPr lang="de-DE" sz="1200">
                <a:latin typeface="Carlito"/>
                <a:cs typeface="Carlito"/>
              </a:rPr>
              <a:t>gospodarstva i </a:t>
            </a:r>
            <a:r>
              <a:rPr lang="de-DE" sz="1200" spc="-2">
                <a:latin typeface="Carlito"/>
                <a:cs typeface="Carlito"/>
              </a:rPr>
              <a:t>održivog </a:t>
            </a:r>
            <a:r>
              <a:rPr lang="de-DE" sz="1200">
                <a:latin typeface="Carlito"/>
                <a:cs typeface="Carlito"/>
              </a:rPr>
              <a:t>razvoja, </a:t>
            </a:r>
            <a:r>
              <a:rPr lang="de-DE" sz="1200" spc="-2">
                <a:latin typeface="Carlito"/>
                <a:cs typeface="Carlito"/>
              </a:rPr>
              <a:t>Zavod </a:t>
            </a:r>
            <a:r>
              <a:rPr lang="de-DE" sz="1200">
                <a:latin typeface="Carlito"/>
                <a:cs typeface="Carlito"/>
              </a:rPr>
              <a:t>za </a:t>
            </a:r>
            <a:r>
              <a:rPr lang="de-DE" sz="1200" spc="-5">
                <a:latin typeface="Carlito"/>
                <a:cs typeface="Carlito"/>
              </a:rPr>
              <a:t>zaštitu</a:t>
            </a:r>
            <a:r>
              <a:rPr lang="de-DE" sz="1200" spc="24">
                <a:latin typeface="Carlito"/>
                <a:cs typeface="Carlito"/>
              </a:rPr>
              <a:t> </a:t>
            </a:r>
            <a:r>
              <a:rPr lang="de-DE" sz="1200" spc="-5">
                <a:latin typeface="Carlito"/>
                <a:cs typeface="Carlito"/>
              </a:rPr>
              <a:t>okoliša </a:t>
            </a:r>
            <a:r>
              <a:rPr lang="de-DE" sz="1200">
                <a:latin typeface="Carlito"/>
                <a:cs typeface="Carlito"/>
              </a:rPr>
              <a:t>i </a:t>
            </a:r>
            <a:r>
              <a:rPr lang="de-DE" sz="1200" spc="-5">
                <a:latin typeface="Carlito"/>
                <a:cs typeface="Carlito"/>
              </a:rPr>
              <a:t>prirode </a:t>
            </a:r>
            <a:r>
              <a:rPr lang="de-DE" sz="1200" spc="-2">
                <a:latin typeface="Carlito"/>
                <a:cs typeface="Carlito"/>
              </a:rPr>
              <a:t>Zagreb,</a:t>
            </a:r>
            <a:r>
              <a:rPr lang="de-DE" sz="1200" spc="5">
                <a:latin typeface="Carlito"/>
                <a:cs typeface="Carlito"/>
              </a:rPr>
              <a:t> </a:t>
            </a:r>
            <a:r>
              <a:rPr lang="de-DE" sz="1200" spc="-7">
                <a:latin typeface="Carlito"/>
                <a:cs typeface="Carlito"/>
              </a:rPr>
              <a:t>Croatia</a:t>
            </a:r>
            <a:endParaRPr lang="de-DE" sz="1200">
              <a:latin typeface="Carlito"/>
              <a:cs typeface="Carlito"/>
            </a:endParaRPr>
          </a:p>
          <a:p>
            <a:pPr marL="113622" indent="-107818">
              <a:spcBef>
                <a:spcPts val="346"/>
              </a:spcBef>
              <a:buAutoNum type="arabicPeriod" startAt="8"/>
              <a:tabLst>
                <a:tab pos="113927" algn="l"/>
              </a:tabLst>
            </a:pPr>
            <a:r>
              <a:rPr lang="de-DE" sz="1200" spc="7">
                <a:latin typeface="Carlito"/>
                <a:cs typeface="Carlito"/>
              </a:rPr>
              <a:t>Nena </a:t>
            </a:r>
            <a:r>
              <a:rPr lang="de-DE" sz="1200" spc="-7">
                <a:latin typeface="Carlito"/>
                <a:cs typeface="Carlito"/>
              </a:rPr>
              <a:t>Tomic </a:t>
            </a:r>
            <a:r>
              <a:rPr lang="de-DE" sz="1200">
                <a:latin typeface="Carlito"/>
                <a:cs typeface="Carlito"/>
              </a:rPr>
              <a:t>- </a:t>
            </a:r>
            <a:r>
              <a:rPr lang="de-DE" sz="1200" spc="-2">
                <a:latin typeface="Carlito"/>
                <a:cs typeface="Carlito"/>
              </a:rPr>
              <a:t>Zavod </a:t>
            </a:r>
            <a:r>
              <a:rPr lang="de-DE" sz="1200">
                <a:latin typeface="Carlito"/>
                <a:cs typeface="Carlito"/>
              </a:rPr>
              <a:t>za </a:t>
            </a:r>
            <a:r>
              <a:rPr lang="de-DE" sz="1200" spc="-2">
                <a:latin typeface="Carlito"/>
                <a:cs typeface="Carlito"/>
              </a:rPr>
              <a:t>hidrometeorologiju </a:t>
            </a:r>
            <a:r>
              <a:rPr lang="de-DE" sz="1200">
                <a:latin typeface="Carlito"/>
                <a:cs typeface="Carlito"/>
              </a:rPr>
              <a:t>i </a:t>
            </a:r>
            <a:r>
              <a:rPr lang="de-DE" sz="1200" spc="-2">
                <a:latin typeface="Carlito"/>
                <a:cs typeface="Carlito"/>
              </a:rPr>
              <a:t>seizmologiju </a:t>
            </a:r>
            <a:r>
              <a:rPr lang="de-DE" sz="1200" spc="-5">
                <a:latin typeface="Carlito"/>
                <a:cs typeface="Carlito"/>
              </a:rPr>
              <a:t>Podgorica,</a:t>
            </a:r>
            <a:r>
              <a:rPr lang="de-DE" sz="1200" spc="26">
                <a:latin typeface="Carlito"/>
                <a:cs typeface="Carlito"/>
              </a:rPr>
              <a:t> </a:t>
            </a:r>
            <a:r>
              <a:rPr lang="de-DE" sz="1200" spc="2">
                <a:latin typeface="Carlito"/>
                <a:cs typeface="Carlito"/>
              </a:rPr>
              <a:t>Montenegro</a:t>
            </a:r>
            <a:endParaRPr lang="de-DE" sz="1200">
              <a:latin typeface="Carlito"/>
              <a:cs typeface="Carlito"/>
            </a:endParaRPr>
          </a:p>
          <a:p>
            <a:pPr marL="113622" indent="-107818">
              <a:spcBef>
                <a:spcPts val="387"/>
              </a:spcBef>
              <a:buAutoNum type="arabicPeriod" startAt="8"/>
              <a:tabLst>
                <a:tab pos="113927" algn="l"/>
              </a:tabLst>
            </a:pPr>
            <a:r>
              <a:rPr lang="de-DE" sz="1200" spc="-2">
                <a:latin typeface="Carlito"/>
                <a:cs typeface="Carlito"/>
              </a:rPr>
              <a:t>Mirjana </a:t>
            </a:r>
            <a:r>
              <a:rPr lang="de-DE" sz="1200" spc="-10">
                <a:latin typeface="Carlito"/>
                <a:cs typeface="Carlito"/>
              </a:rPr>
              <a:t>Šibalić </a:t>
            </a:r>
            <a:r>
              <a:rPr lang="de-DE" sz="1200">
                <a:latin typeface="Carlito"/>
                <a:cs typeface="Carlito"/>
              </a:rPr>
              <a:t>- </a:t>
            </a:r>
            <a:r>
              <a:rPr lang="de-DE" sz="1200" spc="-2">
                <a:latin typeface="Carlito"/>
                <a:cs typeface="Carlito"/>
              </a:rPr>
              <a:t>Zavod </a:t>
            </a:r>
            <a:r>
              <a:rPr lang="de-DE" sz="1200">
                <a:latin typeface="Carlito"/>
                <a:cs typeface="Carlito"/>
              </a:rPr>
              <a:t>za </a:t>
            </a:r>
            <a:r>
              <a:rPr lang="de-DE" sz="1200" spc="-2">
                <a:latin typeface="Carlito"/>
                <a:cs typeface="Carlito"/>
              </a:rPr>
              <a:t>hidrometeorologiju </a:t>
            </a:r>
            <a:r>
              <a:rPr lang="de-DE" sz="1200">
                <a:latin typeface="Carlito"/>
                <a:cs typeface="Carlito"/>
              </a:rPr>
              <a:t>i </a:t>
            </a:r>
            <a:r>
              <a:rPr lang="de-DE" sz="1200" spc="-2">
                <a:latin typeface="Carlito"/>
                <a:cs typeface="Carlito"/>
              </a:rPr>
              <a:t>seizmologiju </a:t>
            </a:r>
            <a:r>
              <a:rPr lang="de-DE" sz="1200" spc="-5">
                <a:latin typeface="Carlito"/>
                <a:cs typeface="Carlito"/>
              </a:rPr>
              <a:t>Podgorica,</a:t>
            </a:r>
            <a:r>
              <a:rPr lang="de-DE" sz="1200" spc="-36">
                <a:latin typeface="Carlito"/>
                <a:cs typeface="Carlito"/>
              </a:rPr>
              <a:t> </a:t>
            </a:r>
            <a:r>
              <a:rPr lang="de-DE" sz="1200" spc="2">
                <a:latin typeface="Carlito"/>
                <a:cs typeface="Carlito"/>
              </a:rPr>
              <a:t>Montenegro</a:t>
            </a:r>
            <a:endParaRPr lang="de-DE" sz="1200" dirty="0">
              <a:latin typeface="Carlito"/>
              <a:cs typeface="Carlito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D0F2A2B0-0309-6B4D-1107-70225EE3FCB1}"/>
              </a:ext>
            </a:extLst>
          </p:cNvPr>
          <p:cNvSpPr txBox="1"/>
          <p:nvPr/>
        </p:nvSpPr>
        <p:spPr>
          <a:xfrm>
            <a:off x="155788" y="3654284"/>
            <a:ext cx="5339338" cy="694346"/>
          </a:xfrm>
          <a:prstGeom prst="rect">
            <a:avLst/>
          </a:prstGeom>
        </p:spPr>
        <p:txBody>
          <a:bodyPr vert="horz" wrap="square" lIns="0" tIns="50091" rIns="0" bIns="0" rtlCol="0">
            <a:spAutoFit/>
          </a:bodyPr>
          <a:lstStyle/>
          <a:p>
            <a:pPr marL="113622" indent="-107818">
              <a:spcBef>
                <a:spcPts val="394"/>
              </a:spcBef>
              <a:buAutoNum type="arabicPeriod" startAt="10"/>
              <a:tabLst>
                <a:tab pos="113927" algn="l"/>
              </a:tabLst>
            </a:pPr>
            <a:r>
              <a:rPr lang="de-DE" sz="1200" spc="2">
                <a:latin typeface="Carlito"/>
                <a:cs typeface="Carlito"/>
              </a:rPr>
              <a:t>Željka </a:t>
            </a:r>
            <a:r>
              <a:rPr lang="de-DE" sz="1200" spc="-10">
                <a:latin typeface="Carlito"/>
                <a:cs typeface="Carlito"/>
              </a:rPr>
              <a:t>Đurišić </a:t>
            </a:r>
            <a:r>
              <a:rPr lang="de-DE" sz="1200">
                <a:latin typeface="Carlito"/>
                <a:cs typeface="Carlito"/>
              </a:rPr>
              <a:t>- </a:t>
            </a:r>
            <a:r>
              <a:rPr lang="de-DE" sz="1200" spc="-2">
                <a:latin typeface="Carlito"/>
                <a:cs typeface="Carlito"/>
              </a:rPr>
              <a:t>ZHMS </a:t>
            </a:r>
            <a:r>
              <a:rPr lang="de-DE" sz="1200" spc="-5">
                <a:latin typeface="Carlito"/>
                <a:cs typeface="Carlito"/>
              </a:rPr>
              <a:t>Podgorica,</a:t>
            </a:r>
            <a:r>
              <a:rPr lang="de-DE" sz="1200" spc="-65">
                <a:latin typeface="Carlito"/>
                <a:cs typeface="Carlito"/>
              </a:rPr>
              <a:t> </a:t>
            </a:r>
            <a:r>
              <a:rPr lang="de-DE" sz="1200">
                <a:latin typeface="Carlito"/>
                <a:cs typeface="Carlito"/>
              </a:rPr>
              <a:t>Montengro</a:t>
            </a:r>
          </a:p>
          <a:p>
            <a:pPr marL="128283" indent="-122479">
              <a:spcBef>
                <a:spcPts val="346"/>
              </a:spcBef>
              <a:buAutoNum type="arabicPeriod" startAt="10"/>
              <a:tabLst>
                <a:tab pos="128588" algn="l"/>
              </a:tabLst>
            </a:pPr>
            <a:r>
              <a:rPr lang="de-DE" sz="1200" spc="-2">
                <a:latin typeface="Carlito"/>
                <a:cs typeface="Carlito"/>
              </a:rPr>
              <a:t>Kumrija </a:t>
            </a:r>
            <a:r>
              <a:rPr lang="de-DE" sz="1200">
                <a:latin typeface="Carlito"/>
                <a:cs typeface="Carlito"/>
              </a:rPr>
              <a:t>Šestović- </a:t>
            </a:r>
            <a:r>
              <a:rPr lang="de-DE" sz="1200" spc="-2">
                <a:latin typeface="Carlito"/>
                <a:cs typeface="Carlito"/>
              </a:rPr>
              <a:t>ZHMS </a:t>
            </a:r>
            <a:r>
              <a:rPr lang="de-DE" sz="1200" spc="-5">
                <a:latin typeface="Carlito"/>
                <a:cs typeface="Carlito"/>
              </a:rPr>
              <a:t>Podgorica,</a:t>
            </a:r>
            <a:r>
              <a:rPr lang="de-DE" sz="1200" spc="34">
                <a:latin typeface="Carlito"/>
                <a:cs typeface="Carlito"/>
              </a:rPr>
              <a:t> </a:t>
            </a:r>
            <a:r>
              <a:rPr lang="de-DE" sz="1200" spc="2">
                <a:latin typeface="Carlito"/>
                <a:cs typeface="Carlito"/>
              </a:rPr>
              <a:t>Montenegro</a:t>
            </a:r>
            <a:endParaRPr lang="de-DE" sz="1200">
              <a:latin typeface="Carlito"/>
              <a:cs typeface="Carlito"/>
            </a:endParaRPr>
          </a:p>
          <a:p>
            <a:pPr marL="113622" indent="-107818">
              <a:spcBef>
                <a:spcPts val="385"/>
              </a:spcBef>
              <a:buAutoNum type="arabicPeriod" startAt="10"/>
              <a:tabLst>
                <a:tab pos="113927" algn="l"/>
              </a:tabLst>
            </a:pPr>
            <a:r>
              <a:rPr lang="de-DE" sz="1200" spc="-5">
                <a:latin typeface="Carlito"/>
                <a:cs typeface="Carlito"/>
              </a:rPr>
              <a:t>Olivera Gavrilović, </a:t>
            </a:r>
            <a:r>
              <a:rPr lang="de-DE" sz="1200" spc="5">
                <a:latin typeface="Carlito"/>
                <a:cs typeface="Carlito"/>
              </a:rPr>
              <a:t>Vode Vojvodine,</a:t>
            </a:r>
            <a:r>
              <a:rPr lang="de-DE" sz="1200" spc="-38">
                <a:latin typeface="Carlito"/>
                <a:cs typeface="Carlito"/>
              </a:rPr>
              <a:t> </a:t>
            </a:r>
            <a:r>
              <a:rPr lang="de-DE" sz="1200" spc="-2">
                <a:latin typeface="Carlito"/>
                <a:cs typeface="Carlito"/>
              </a:rPr>
              <a:t>Serbia</a:t>
            </a:r>
            <a:endParaRPr lang="de-DE" sz="12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134619" y="2939828"/>
            <a:ext cx="1252888" cy="93157"/>
          </a:xfrm>
          <a:custGeom>
            <a:avLst/>
            <a:gdLst/>
            <a:ahLst/>
            <a:cxnLst/>
            <a:rect l="l" t="t" r="r" b="b"/>
            <a:pathLst>
              <a:path w="2604770" h="193675">
                <a:moveTo>
                  <a:pt x="2604516" y="0"/>
                </a:moveTo>
                <a:lnTo>
                  <a:pt x="0" y="0"/>
                </a:lnTo>
                <a:lnTo>
                  <a:pt x="0" y="193357"/>
                </a:lnTo>
                <a:lnTo>
                  <a:pt x="2604516" y="193357"/>
                </a:lnTo>
                <a:lnTo>
                  <a:pt x="26045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505"/>
          </a:p>
        </p:txBody>
      </p:sp>
      <p:sp>
        <p:nvSpPr>
          <p:cNvPr id="4" name="object 4"/>
          <p:cNvSpPr txBox="1"/>
          <p:nvPr/>
        </p:nvSpPr>
        <p:spPr>
          <a:xfrm>
            <a:off x="413172" y="380998"/>
            <a:ext cx="7301653" cy="1383039"/>
          </a:xfrm>
          <a:prstGeom prst="rect">
            <a:avLst/>
          </a:prstGeom>
        </p:spPr>
        <p:txBody>
          <a:bodyPr vert="horz" wrap="square" lIns="0" tIns="8858" rIns="0" bIns="0" rtlCol="0">
            <a:spAutoFit/>
          </a:bodyPr>
          <a:lstStyle/>
          <a:p>
            <a:pPr marL="6109" marR="2443" algn="just">
              <a:lnSpc>
                <a:spcPct val="152400"/>
              </a:lnSpc>
              <a:spcBef>
                <a:spcPts val="70"/>
              </a:spcBef>
            </a:pPr>
            <a:r>
              <a:rPr sz="1200" spc="-5" dirty="0">
                <a:latin typeface="Carlito"/>
                <a:cs typeface="Carlito"/>
              </a:rPr>
              <a:t>The </a:t>
            </a:r>
            <a:r>
              <a:rPr sz="1200" spc="-2" dirty="0">
                <a:latin typeface="Carlito"/>
                <a:cs typeface="Carlito"/>
              </a:rPr>
              <a:t>ECOBIAS Platform should </a:t>
            </a:r>
            <a:r>
              <a:rPr sz="1200" spc="-5" dirty="0">
                <a:latin typeface="Carlito"/>
                <a:cs typeface="Carlito"/>
              </a:rPr>
              <a:t>stimulate </a:t>
            </a:r>
            <a:r>
              <a:rPr sz="1200" spc="-2" dirty="0">
                <a:latin typeface="Carlito"/>
                <a:cs typeface="Carlito"/>
              </a:rPr>
              <a:t>educational </a:t>
            </a:r>
            <a:r>
              <a:rPr sz="1200" spc="-5" dirty="0">
                <a:latin typeface="Carlito"/>
                <a:cs typeface="Carlito"/>
              </a:rPr>
              <a:t>institutions </a:t>
            </a:r>
            <a:r>
              <a:rPr sz="1200" dirty="0">
                <a:latin typeface="Carlito"/>
                <a:cs typeface="Carlito"/>
              </a:rPr>
              <a:t>to </a:t>
            </a:r>
            <a:r>
              <a:rPr sz="1200" spc="10" dirty="0">
                <a:latin typeface="Carlito"/>
                <a:cs typeface="Carlito"/>
              </a:rPr>
              <a:t>offer </a:t>
            </a:r>
            <a:r>
              <a:rPr sz="1200" dirty="0">
                <a:latin typeface="Carlito"/>
                <a:cs typeface="Carlito"/>
              </a:rPr>
              <a:t>broader </a:t>
            </a:r>
            <a:r>
              <a:rPr sz="1200" spc="-2" dirty="0">
                <a:latin typeface="Carlito"/>
                <a:cs typeface="Carlito"/>
              </a:rPr>
              <a:t>educational  opportunities. </a:t>
            </a:r>
            <a:r>
              <a:rPr sz="1200" spc="-7" dirty="0">
                <a:latin typeface="Carlito"/>
                <a:cs typeface="Carlito"/>
              </a:rPr>
              <a:t>This </a:t>
            </a:r>
            <a:r>
              <a:rPr sz="1200" dirty="0">
                <a:latin typeface="Carlito"/>
                <a:cs typeface="Carlito"/>
              </a:rPr>
              <a:t>process </a:t>
            </a:r>
            <a:r>
              <a:rPr sz="1200" spc="-5" dirty="0">
                <a:latin typeface="Carlito"/>
                <a:cs typeface="Carlito"/>
              </a:rPr>
              <a:t>entails </a:t>
            </a:r>
            <a:r>
              <a:rPr sz="1200" dirty="0">
                <a:latin typeface="Carlito"/>
                <a:cs typeface="Carlito"/>
              </a:rPr>
              <a:t>a </a:t>
            </a:r>
            <a:r>
              <a:rPr sz="1200" spc="-5" dirty="0">
                <a:latin typeface="Carlito"/>
                <a:cs typeface="Carlito"/>
              </a:rPr>
              <a:t>situation </a:t>
            </a:r>
            <a:r>
              <a:rPr sz="1200" spc="-10" dirty="0">
                <a:latin typeface="Carlito"/>
                <a:cs typeface="Carlito"/>
              </a:rPr>
              <a:t>in </a:t>
            </a:r>
            <a:r>
              <a:rPr sz="1200" spc="-5" dirty="0">
                <a:latin typeface="Carlito"/>
                <a:cs typeface="Carlito"/>
              </a:rPr>
              <a:t>which </a:t>
            </a:r>
            <a:r>
              <a:rPr sz="1200" dirty="0">
                <a:latin typeface="Carlito"/>
                <a:cs typeface="Carlito"/>
              </a:rPr>
              <a:t>the </a:t>
            </a:r>
            <a:r>
              <a:rPr sz="1200" spc="-2" dirty="0">
                <a:latin typeface="Carlito"/>
                <a:cs typeface="Carlito"/>
              </a:rPr>
              <a:t>lecturer and </a:t>
            </a:r>
            <a:r>
              <a:rPr sz="1200" spc="2" dirty="0">
                <a:latin typeface="Carlito"/>
                <a:cs typeface="Carlito"/>
              </a:rPr>
              <a:t>students </a:t>
            </a:r>
            <a:r>
              <a:rPr sz="1200" spc="-7" dirty="0">
                <a:latin typeface="Carlito"/>
                <a:cs typeface="Carlito"/>
              </a:rPr>
              <a:t>are physically  </a:t>
            </a:r>
            <a:r>
              <a:rPr sz="1200" dirty="0">
                <a:latin typeface="Carlito"/>
                <a:cs typeface="Carlito"/>
              </a:rPr>
              <a:t>separated, </a:t>
            </a:r>
            <a:r>
              <a:rPr sz="1200" spc="-7" dirty="0">
                <a:latin typeface="Carlito"/>
                <a:cs typeface="Carlito"/>
              </a:rPr>
              <a:t>communicating </a:t>
            </a:r>
            <a:r>
              <a:rPr sz="1200" spc="-5" dirty="0">
                <a:latin typeface="Carlito"/>
                <a:cs typeface="Carlito"/>
              </a:rPr>
              <a:t>via technical </a:t>
            </a:r>
            <a:r>
              <a:rPr sz="1200" dirty="0">
                <a:latin typeface="Carlito"/>
                <a:cs typeface="Carlito"/>
              </a:rPr>
              <a:t>devices </a:t>
            </a:r>
            <a:r>
              <a:rPr sz="1200" spc="5" dirty="0">
                <a:latin typeface="Carlito"/>
                <a:cs typeface="Carlito"/>
              </a:rPr>
              <a:t>for </a:t>
            </a:r>
            <a:r>
              <a:rPr sz="1200" spc="-5" dirty="0">
                <a:latin typeface="Carlito"/>
                <a:cs typeface="Carlito"/>
              </a:rPr>
              <a:t>voice </a:t>
            </a:r>
            <a:r>
              <a:rPr sz="1200" spc="-2" dirty="0">
                <a:latin typeface="Carlito"/>
                <a:cs typeface="Carlito"/>
              </a:rPr>
              <a:t>and </a:t>
            </a:r>
            <a:r>
              <a:rPr sz="1200" dirty="0">
                <a:latin typeface="Carlito"/>
                <a:cs typeface="Carlito"/>
              </a:rPr>
              <a:t>video transfer, </a:t>
            </a:r>
            <a:r>
              <a:rPr sz="1200" spc="-7" dirty="0">
                <a:latin typeface="Carlito"/>
                <a:cs typeface="Carlito"/>
              </a:rPr>
              <a:t>usually </a:t>
            </a:r>
            <a:r>
              <a:rPr sz="1200" spc="-10" dirty="0">
                <a:latin typeface="Carlito"/>
                <a:cs typeface="Carlito"/>
              </a:rPr>
              <a:t>in  </a:t>
            </a:r>
            <a:r>
              <a:rPr sz="1200" spc="-5" dirty="0">
                <a:latin typeface="Carlito"/>
                <a:cs typeface="Carlito"/>
              </a:rPr>
              <a:t>combination </a:t>
            </a:r>
            <a:r>
              <a:rPr sz="1200" spc="-2" dirty="0">
                <a:latin typeface="Carlito"/>
                <a:cs typeface="Carlito"/>
              </a:rPr>
              <a:t>with </a:t>
            </a:r>
            <a:r>
              <a:rPr sz="1200" spc="2" dirty="0">
                <a:latin typeface="Carlito"/>
                <a:cs typeface="Carlito"/>
              </a:rPr>
              <a:t>face-to-face </a:t>
            </a:r>
            <a:r>
              <a:rPr sz="1200" spc="-5" dirty="0">
                <a:latin typeface="Carlito"/>
                <a:cs typeface="Carlito"/>
              </a:rPr>
              <a:t>communication. </a:t>
            </a:r>
            <a:r>
              <a:rPr sz="1200" spc="-7" dirty="0">
                <a:latin typeface="Carlito"/>
                <a:cs typeface="Carlito"/>
              </a:rPr>
              <a:t>This </a:t>
            </a:r>
            <a:r>
              <a:rPr sz="1200" spc="-5" dirty="0">
                <a:latin typeface="Carlito"/>
                <a:cs typeface="Carlito"/>
              </a:rPr>
              <a:t>approach </a:t>
            </a:r>
            <a:r>
              <a:rPr sz="1200" spc="-7" dirty="0">
                <a:latin typeface="Carlito"/>
                <a:cs typeface="Carlito"/>
              </a:rPr>
              <a:t>can also </a:t>
            </a:r>
            <a:r>
              <a:rPr sz="1200" dirty="0">
                <a:latin typeface="Carlito"/>
                <a:cs typeface="Carlito"/>
              </a:rPr>
              <a:t>be </a:t>
            </a:r>
            <a:r>
              <a:rPr sz="1200" spc="5" dirty="0">
                <a:latin typeface="Carlito"/>
                <a:cs typeface="Carlito"/>
              </a:rPr>
              <a:t>used </a:t>
            </a:r>
            <a:r>
              <a:rPr sz="1200" spc="-10" dirty="0">
                <a:latin typeface="Carlito"/>
                <a:cs typeface="Carlito"/>
              </a:rPr>
              <a:t>in </a:t>
            </a:r>
            <a:r>
              <a:rPr sz="1200" spc="-2" dirty="0">
                <a:latin typeface="Carlito"/>
                <a:cs typeface="Carlito"/>
              </a:rPr>
              <a:t>lifelong  </a:t>
            </a:r>
            <a:r>
              <a:rPr sz="1200" spc="-5" dirty="0">
                <a:latin typeface="Carlito"/>
                <a:cs typeface="Carlito"/>
              </a:rPr>
              <a:t>learning </a:t>
            </a:r>
            <a:r>
              <a:rPr sz="1200" spc="-2" dirty="0">
                <a:latin typeface="Carlito"/>
                <a:cs typeface="Carlito"/>
              </a:rPr>
              <a:t>and </a:t>
            </a:r>
            <a:r>
              <a:rPr sz="1200" spc="-5" dirty="0">
                <a:latin typeface="Carlito"/>
                <a:cs typeface="Carlito"/>
              </a:rPr>
              <a:t>distance learning, </a:t>
            </a:r>
            <a:r>
              <a:rPr sz="1200" spc="-7" dirty="0">
                <a:latin typeface="Carlito"/>
                <a:cs typeface="Carlito"/>
              </a:rPr>
              <a:t>can </a:t>
            </a:r>
            <a:r>
              <a:rPr sz="1200" dirty="0">
                <a:latin typeface="Carlito"/>
                <a:cs typeface="Carlito"/>
              </a:rPr>
              <a:t>be </a:t>
            </a:r>
            <a:r>
              <a:rPr sz="1200" spc="-5" dirty="0">
                <a:latin typeface="Carlito"/>
                <a:cs typeface="Carlito"/>
              </a:rPr>
              <a:t>an additional </a:t>
            </a:r>
            <a:r>
              <a:rPr sz="1200" spc="-7" dirty="0">
                <a:latin typeface="Carlito"/>
                <a:cs typeface="Carlito"/>
              </a:rPr>
              <a:t>chance </a:t>
            </a:r>
            <a:r>
              <a:rPr sz="1200" spc="5" dirty="0">
                <a:latin typeface="Carlito"/>
                <a:cs typeface="Carlito"/>
              </a:rPr>
              <a:t>for </a:t>
            </a:r>
            <a:r>
              <a:rPr sz="1200" dirty="0">
                <a:latin typeface="Carlito"/>
                <a:cs typeface="Carlito"/>
              </a:rPr>
              <a:t>learning </a:t>
            </a:r>
            <a:r>
              <a:rPr sz="1200" spc="7" dirty="0">
                <a:latin typeface="Carlito"/>
                <a:cs typeface="Carlito"/>
              </a:rPr>
              <a:t>new </a:t>
            </a:r>
            <a:r>
              <a:rPr sz="1200" spc="-7" dirty="0">
                <a:latin typeface="Carlito"/>
                <a:cs typeface="Carlito"/>
              </a:rPr>
              <a:t>skills, </a:t>
            </a:r>
            <a:r>
              <a:rPr sz="1200" dirty="0">
                <a:latin typeface="Carlito"/>
                <a:cs typeface="Carlito"/>
              </a:rPr>
              <a:t>or be </a:t>
            </a:r>
            <a:r>
              <a:rPr sz="1200" spc="-5" dirty="0">
                <a:latin typeface="Carlito"/>
                <a:cs typeface="Carlito"/>
              </a:rPr>
              <a:t>used  </a:t>
            </a:r>
            <a:r>
              <a:rPr sz="1200" spc="5" dirty="0">
                <a:latin typeface="Carlito"/>
                <a:cs typeface="Carlito"/>
              </a:rPr>
              <a:t>for </a:t>
            </a:r>
            <a:r>
              <a:rPr sz="1200" dirty="0">
                <a:latin typeface="Carlito"/>
                <a:cs typeface="Carlito"/>
              </a:rPr>
              <a:t>in-house </a:t>
            </a:r>
            <a:r>
              <a:rPr sz="1200" spc="-7" dirty="0">
                <a:latin typeface="Carlito"/>
                <a:cs typeface="Carlito"/>
              </a:rPr>
              <a:t>training. 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9546961" y="2320619"/>
            <a:ext cx="263924" cy="76944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/>
          <a:p>
            <a:pPr marL="18326">
              <a:lnSpc>
                <a:spcPts val="558"/>
              </a:lnSpc>
            </a:pPr>
            <a:fld id="{81D60167-4931-47E6-BA6A-407CBD079E47}" type="slidenum">
              <a:rPr spc="5" dirty="0"/>
              <a:pPr marL="18326">
                <a:lnSpc>
                  <a:spcPts val="558"/>
                </a:lnSpc>
              </a:pPr>
              <a:t>6</a:t>
            </a:fld>
            <a:endParaRPr spc="5" dirty="0"/>
          </a:p>
        </p:txBody>
      </p:sp>
      <p:pic>
        <p:nvPicPr>
          <p:cNvPr id="1026" name="Picture 2" descr="LLL Courses | ESPEN 2022">
            <a:extLst>
              <a:ext uri="{FF2B5EF4-FFF2-40B4-BE49-F238E27FC236}">
                <a16:creationId xmlns:a16="http://schemas.microsoft.com/office/drawing/2014/main" id="{43612271-45F0-7355-2A47-E3A539F89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325" y="1922003"/>
            <a:ext cx="4762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0" y="1027685"/>
            <a:ext cx="4571550" cy="914400"/>
          </a:xfrm>
          <a:prstGeom prst="rect">
            <a:avLst/>
          </a:prstGeom>
        </p:spPr>
        <p:txBody>
          <a:bodyPr spcFirstLastPara="1" vert="horz" wrap="square" lIns="457200" tIns="91425" rIns="457200" bIns="91425" rtlCol="0" anchor="b" anchorCtr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de-DE" sz="2000" b="1" dirty="0">
              <a:solidFill>
                <a:srgbClr val="242A34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de-DE" sz="2000" b="1" dirty="0">
              <a:solidFill>
                <a:srgbClr val="242A34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39200" y="1027685"/>
            <a:ext cx="4571550" cy="756600"/>
          </a:xfrm>
          <a:prstGeom prst="rect">
            <a:avLst/>
          </a:prstGeom>
        </p:spPr>
        <p:txBody>
          <a:bodyPr spcFirstLastPara="1" vert="horz" wrap="square" lIns="457200" tIns="91425" rIns="457200" bIns="91425" rtlCol="0" anchor="t" anchorCtr="0">
            <a:noAutofit/>
          </a:bodyPr>
          <a:lstStyle/>
          <a:p>
            <a:pPr marL="113622" indent="-107818">
              <a:lnSpc>
                <a:spcPct val="90000"/>
              </a:lnSpc>
              <a:spcAft>
                <a:spcPts val="600"/>
              </a:spcAft>
              <a:tabLst>
                <a:tab pos="113622" algn="l"/>
                <a:tab pos="113927" algn="l"/>
              </a:tabLst>
            </a:pPr>
            <a:r>
              <a:rPr lang="en-US" sz="1400" b="0" i="0" u="none" strike="noStrike" cap="none" spc="5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User </a:t>
            </a:r>
            <a:r>
              <a:rPr lang="en-US" sz="1400" b="0" i="0" u="none" strike="noStrike" cap="none" spc="-5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registration </a:t>
            </a:r>
            <a:r>
              <a:rPr lang="en-US" sz="1400" b="0" i="0" u="none" strike="noStrike" cap="none" spc="2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will </a:t>
            </a:r>
            <a:r>
              <a:rPr lang="en-US" sz="1400" b="0" i="0" u="none" strike="noStrike" cap="none" spc="-2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be</a:t>
            </a:r>
            <a:r>
              <a:rPr lang="en-US" sz="1400" b="0" i="0" u="none" strike="noStrike" cap="none" spc="-19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 </a:t>
            </a:r>
            <a:r>
              <a:rPr lang="en-US" sz="1400" b="0" i="0" u="none" strike="noStrike" cap="none" spc="-2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optional.</a:t>
            </a:r>
            <a:r>
              <a:rPr lang="sr-Latn-RS" sz="1400" b="0" i="0" u="none" strike="noStrike" cap="none" spc="-2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 </a:t>
            </a:r>
          </a:p>
          <a:p>
            <a:pPr marL="113622" indent="-107818">
              <a:lnSpc>
                <a:spcPct val="90000"/>
              </a:lnSpc>
              <a:spcAft>
                <a:spcPts val="600"/>
              </a:spcAft>
              <a:tabLst>
                <a:tab pos="113622" algn="l"/>
                <a:tab pos="113927" algn="l"/>
              </a:tabLst>
            </a:pPr>
            <a:r>
              <a:rPr lang="en-US" sz="1400" b="0" i="0" u="none" strike="noStrike" cap="none" spc="2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It </a:t>
            </a:r>
            <a:r>
              <a:rPr lang="en-US" sz="1400" b="0" i="0" u="none" strike="noStrike" cap="none" spc="-2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would </a:t>
            </a:r>
            <a:r>
              <a:rPr lang="en-US" sz="1400" b="0" i="0" u="none" strike="noStrike" cap="none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help to </a:t>
            </a:r>
            <a:r>
              <a:rPr lang="en-US" sz="1400" b="0" i="0" u="none" strike="noStrike" cap="none" spc="10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keep </a:t>
            </a:r>
            <a:r>
              <a:rPr lang="en-US" sz="1400" b="0" i="0" u="none" strike="noStrike" cap="none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the </a:t>
            </a:r>
            <a:r>
              <a:rPr lang="en-US" sz="1400" b="0" i="0" u="none" strike="noStrike" cap="none" spc="-2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Forum</a:t>
            </a:r>
            <a:r>
              <a:rPr lang="en-US" sz="1400" b="0" i="0" u="none" strike="noStrike" cap="none" spc="-89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 </a:t>
            </a:r>
            <a:r>
              <a:rPr lang="en-US" sz="1400" b="0" i="0" u="none" strike="noStrike" cap="none" spc="-2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sustainable.</a:t>
            </a:r>
            <a:endParaRPr lang="en-US" sz="1400" b="0" i="0" u="none" strike="noStrike" cap="none" dirty="0">
              <a:solidFill>
                <a:schemeClr val="accent2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400" b="0" i="0" u="none" strike="noStrike" cap="none" dirty="0">
              <a:solidFill>
                <a:schemeClr val="accent2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400" b="0" i="0" u="none" strike="noStrike" cap="none" dirty="0">
              <a:solidFill>
                <a:schemeClr val="accent2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400" b="0" i="0" u="none" strike="noStrike" cap="none" dirty="0">
              <a:solidFill>
                <a:schemeClr val="accent2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400" b="0" i="0" u="none" strike="noStrike" cap="none" dirty="0">
              <a:solidFill>
                <a:schemeClr val="accent2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marL="113622" indent="-107818">
              <a:lnSpc>
                <a:spcPct val="90000"/>
              </a:lnSpc>
              <a:spcAft>
                <a:spcPts val="600"/>
              </a:spcAft>
              <a:tabLst>
                <a:tab pos="113622" algn="l"/>
                <a:tab pos="113927" algn="l"/>
              </a:tabLst>
            </a:pPr>
            <a:r>
              <a:rPr lang="en-US" sz="1400" b="0" i="0" u="none" strike="noStrike" cap="none" spc="-7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The ECOBIAS </a:t>
            </a:r>
            <a:r>
              <a:rPr lang="en-US" sz="1400" b="0" i="0" u="none" strike="noStrike" cap="none" spc="-5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Platform Forum </a:t>
            </a:r>
            <a:r>
              <a:rPr lang="en-US" sz="1400" b="0" i="0" u="none" strike="noStrike" cap="none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for </a:t>
            </a:r>
            <a:r>
              <a:rPr lang="en-US" sz="1400" b="0" i="0" u="none" strike="noStrike" cap="none" spc="-5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the future</a:t>
            </a:r>
            <a:r>
              <a:rPr lang="sr-Latn-RS" sz="1400" b="0" i="0" u="none" strike="noStrike" cap="none" spc="-5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 </a:t>
            </a:r>
            <a:r>
              <a:rPr lang="en-US" sz="1400" b="0" i="0" u="none" strike="noStrike" cap="none" spc="-7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ECOBIAS </a:t>
            </a:r>
            <a:r>
              <a:rPr lang="en-US" sz="1400" b="0" i="0" u="none" strike="noStrike" cap="none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users </a:t>
            </a:r>
            <a:r>
              <a:rPr lang="en-US" sz="1400" b="0" i="0" u="none" strike="noStrike" cap="none" spc="-2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(students) </a:t>
            </a:r>
            <a:r>
              <a:rPr lang="en-US" sz="1400" b="0" i="0" u="none" strike="noStrike" cap="none" spc="2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will </a:t>
            </a:r>
            <a:r>
              <a:rPr lang="en-US" sz="1400" b="0" i="0" u="none" strike="noStrike" cap="none" spc="-2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be  integrated </a:t>
            </a:r>
            <a:r>
              <a:rPr lang="en-US" sz="1400" b="0" i="0" u="none" strike="noStrike" cap="none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within </a:t>
            </a:r>
            <a:r>
              <a:rPr lang="en-US" sz="1400" b="0" i="0" u="none" strike="noStrike" cap="none" spc="-5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the Platform </a:t>
            </a:r>
            <a:r>
              <a:rPr lang="en-US" sz="1400" b="0" i="0" u="none" strike="noStrike" cap="none" spc="-7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and </a:t>
            </a:r>
            <a:r>
              <a:rPr lang="en-US" sz="1400" b="0" i="0" u="none" strike="noStrike" cap="none" spc="-5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available </a:t>
            </a:r>
            <a:r>
              <a:rPr lang="en-US" sz="1400" b="0" i="0" u="none" strike="noStrike" cap="none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for </a:t>
            </a:r>
            <a:r>
              <a:rPr lang="en-US" sz="1400" b="0" i="0" u="none" strike="noStrike" cap="none" spc="-5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the </a:t>
            </a:r>
            <a:r>
              <a:rPr lang="en-US" sz="1400" b="0" i="0" u="none" strike="noStrike" cap="none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registered</a:t>
            </a:r>
            <a:r>
              <a:rPr lang="en-US" sz="1400" b="0" i="0" u="none" strike="noStrike" cap="none" spc="51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 </a:t>
            </a:r>
            <a:r>
              <a:rPr lang="en-US" sz="1400" b="0" i="0" u="none" strike="noStrike" cap="none" dirty="0">
                <a:solidFill>
                  <a:schemeClr val="accent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users.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A89099-1FEE-2167-2B3C-264C942D2A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25" r="29625"/>
          <a:stretch/>
        </p:blipFill>
        <p:spPr>
          <a:xfrm>
            <a:off x="4571778" y="-3126"/>
            <a:ext cx="4572222" cy="5146625"/>
          </a:xfrm>
          <a:prstGeom prst="rect">
            <a:avLst/>
          </a:prstGeom>
          <a:noFill/>
        </p:spPr>
      </p:pic>
      <p:sp>
        <p:nvSpPr>
          <p:cNvPr id="9" name="object 9"/>
          <p:cNvSpPr txBox="1">
            <a:spLocks noGrp="1"/>
          </p:cNvSpPr>
          <p:nvPr>
            <p:ph type="sldNum" sz="quarter" idx="4294967295"/>
          </p:nvPr>
        </p:nvSpPr>
        <p:spPr>
          <a:xfrm>
            <a:off x="9546961" y="2282147"/>
            <a:ext cx="263924" cy="15388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/>
          <a:p>
            <a:pPr marL="18326">
              <a:lnSpc>
                <a:spcPts val="558"/>
              </a:lnSpc>
              <a:spcAft>
                <a:spcPts val="600"/>
              </a:spcAft>
            </a:pPr>
            <a:fld id="{81D60167-4931-47E6-BA6A-407CBD079E47}" type="slidenum">
              <a:rPr lang="ru-RU" spc="5" smtClean="0"/>
              <a:pPr marL="18326">
                <a:lnSpc>
                  <a:spcPts val="558"/>
                </a:lnSpc>
                <a:spcAft>
                  <a:spcPts val="600"/>
                </a:spcAft>
              </a:pPr>
              <a:t>7</a:t>
            </a:fld>
            <a:endParaRPr lang="ru-RU" spc="5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F5FD1D19-8D53-C5DB-E191-56C0582CE41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3125"/>
            <a:ext cx="9144020" cy="4458394"/>
          </a:xfrm>
        </p:spPr>
      </p:sp>
      <p:sp>
        <p:nvSpPr>
          <p:cNvPr id="4" name="object 4"/>
          <p:cNvSpPr txBox="1"/>
          <p:nvPr/>
        </p:nvSpPr>
        <p:spPr>
          <a:xfrm>
            <a:off x="4571980" y="1690068"/>
            <a:ext cx="4571999" cy="2765201"/>
          </a:xfrm>
          <a:prstGeom prst="rect">
            <a:avLst/>
          </a:prstGeom>
        </p:spPr>
        <p:txBody>
          <a:bodyPr vert="horz" lIns="274320" tIns="91440" rIns="182880" bIns="91440" rtlCol="0">
            <a:normAutofit/>
          </a:bodyPr>
          <a:lstStyle/>
          <a:p>
            <a:pPr marL="6109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</a:pP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ECOBIAS platform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will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be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an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online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website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that has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an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integrated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database. 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It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will </a:t>
            </a:r>
            <a:r>
              <a:rPr lang="en-US" sz="700" spc="-19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be 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composed of </a:t>
            </a:r>
            <a:r>
              <a:rPr lang="en-US" sz="700" spc="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few </a:t>
            </a:r>
            <a:r>
              <a:rPr lang="en-US" sz="7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different segments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(Database tables, Forum, Moodle and 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Remote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Access) 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with</a:t>
            </a:r>
            <a:r>
              <a:rPr lang="en-US" sz="700" spc="-1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700" spc="-34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main</a:t>
            </a:r>
            <a:r>
              <a:rPr lang="en-US" sz="700" spc="-1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focus</a:t>
            </a:r>
            <a:r>
              <a:rPr lang="en-US" sz="7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lang="en-US" sz="700" spc="-51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700" spc="-34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database</a:t>
            </a:r>
            <a:r>
              <a:rPr lang="en-US" sz="700" spc="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segment.</a:t>
            </a:r>
            <a:r>
              <a:rPr lang="en-US" sz="700" spc="-48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700" spc="-34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database</a:t>
            </a:r>
            <a:r>
              <a:rPr lang="en-US" sz="700" spc="-36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will</a:t>
            </a:r>
            <a:r>
              <a:rPr lang="en-US" sz="700" spc="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contain</a:t>
            </a:r>
            <a:r>
              <a:rPr lang="en-US" sz="7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keywords</a:t>
            </a:r>
            <a:r>
              <a:rPr lang="en-US" sz="700" spc="-51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(items)</a:t>
            </a:r>
            <a:r>
              <a:rPr lang="en-US" sz="700" spc="-36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14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and 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people</a:t>
            </a:r>
            <a:r>
              <a:rPr lang="en-US" sz="700" spc="-36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lang="en-US" sz="7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700" spc="-34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project</a:t>
            </a:r>
            <a:r>
              <a:rPr lang="en-US" sz="700" spc="-53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as</a:t>
            </a:r>
            <a:r>
              <a:rPr lang="en-US" sz="7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two</a:t>
            </a:r>
            <a:r>
              <a:rPr lang="en-US" sz="700" spc="-1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separated</a:t>
            </a:r>
            <a:r>
              <a:rPr lang="en-US" sz="700" spc="-51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connected</a:t>
            </a:r>
            <a:r>
              <a:rPr lang="en-US" sz="700" spc="-48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entities.</a:t>
            </a:r>
            <a:r>
              <a:rPr lang="en-US" sz="700" spc="-14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700" spc="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first</a:t>
            </a:r>
            <a:r>
              <a:rPr lang="en-US" sz="700" spc="-14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entity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(item)</a:t>
            </a:r>
            <a:r>
              <a:rPr lang="en-US" sz="700" spc="-36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will</a:t>
            </a:r>
            <a:r>
              <a:rPr lang="en-US" sz="700" spc="-34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have</a:t>
            </a:r>
            <a:r>
              <a:rPr lang="en-US" sz="700" spc="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1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following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fields: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ID,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Name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array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of 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ID numbers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of the people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that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are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connected to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it. 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700" spc="-36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second</a:t>
            </a:r>
            <a:r>
              <a:rPr lang="en-US" sz="7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entity</a:t>
            </a:r>
            <a:r>
              <a:rPr lang="en-US" sz="700" spc="-46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(people)</a:t>
            </a:r>
            <a:r>
              <a:rPr lang="en-US" sz="700" spc="-36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will</a:t>
            </a:r>
            <a:r>
              <a:rPr lang="en-US" sz="700" spc="-31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have</a:t>
            </a:r>
            <a:r>
              <a:rPr lang="en-US" sz="700" spc="-36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basic</a:t>
            </a:r>
            <a:r>
              <a:rPr lang="en-US" sz="700" spc="-26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information</a:t>
            </a:r>
            <a:r>
              <a:rPr lang="en-US" sz="7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about</a:t>
            </a:r>
            <a:r>
              <a:rPr lang="en-US" sz="700" spc="-14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each</a:t>
            </a:r>
            <a:r>
              <a:rPr lang="en-US" sz="7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individual:</a:t>
            </a:r>
            <a:r>
              <a:rPr lang="en-US" sz="700" spc="24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1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ID,</a:t>
            </a:r>
            <a:r>
              <a:rPr lang="en-US" sz="700" spc="-43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name,</a:t>
            </a:r>
            <a:r>
              <a:rPr lang="en-US" sz="700" spc="-43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e-mail, 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university that </a:t>
            </a:r>
            <a:r>
              <a:rPr lang="en-US" sz="7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they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are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working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at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 research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gate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profile</a:t>
            </a:r>
            <a:r>
              <a:rPr lang="en-US" sz="700" spc="48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link.</a:t>
            </a:r>
            <a:endParaRPr lang="en-US" sz="700">
              <a:solidFill>
                <a:schemeClr val="tx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</a:pPr>
            <a:endParaRPr lang="en-US" sz="700">
              <a:solidFill>
                <a:schemeClr val="tx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109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</a:pP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main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goal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of the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table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database </a:t>
            </a:r>
            <a:r>
              <a:rPr lang="en-US" sz="7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is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to retrieve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display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people 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based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on the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user  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selected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item. Furthermore, 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users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can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easily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find </a:t>
            </a:r>
            <a:r>
              <a:rPr lang="en-US" sz="7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all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database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entities 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(people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items)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via 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search</a:t>
            </a:r>
            <a:r>
              <a:rPr lang="en-US" sz="700" spc="-1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en-US" sz="7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filter</a:t>
            </a:r>
            <a:r>
              <a:rPr lang="en-US" sz="700" spc="-2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built-in</a:t>
            </a:r>
            <a:r>
              <a:rPr lang="en-US" sz="7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functions.</a:t>
            </a:r>
            <a:r>
              <a:rPr lang="en-US" sz="7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700" spc="-36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interface</a:t>
            </a:r>
            <a:r>
              <a:rPr lang="en-US" sz="700" spc="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will</a:t>
            </a:r>
            <a:r>
              <a:rPr lang="en-US" sz="700" spc="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have</a:t>
            </a:r>
            <a:r>
              <a:rPr lang="en-US" sz="700" spc="-34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en-US" sz="700" spc="-2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clear</a:t>
            </a:r>
            <a:r>
              <a:rPr lang="en-US" sz="700" spc="14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en-US" sz="700" spc="-1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user-friendly</a:t>
            </a:r>
            <a:r>
              <a:rPr lang="en-US" sz="700" spc="-46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design</a:t>
            </a:r>
            <a:r>
              <a:rPr lang="en-US" sz="700" spc="-48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that 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will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be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accessible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en-US" sz="700" spc="-7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responsive.</a:t>
            </a:r>
            <a:endParaRPr lang="en-US" sz="700">
              <a:solidFill>
                <a:schemeClr val="tx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109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</a:pP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platform 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forum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will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be composed of a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registration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component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simple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forum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user 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interface.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Posting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on the forum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will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be </a:t>
            </a:r>
            <a:r>
              <a:rPr lang="en-US" sz="7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strictly </a:t>
            </a:r>
            <a:r>
              <a:rPr lang="en-US" sz="7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for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people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that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have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an account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(via 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registration).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registration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will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be </a:t>
            </a:r>
            <a:r>
              <a:rPr lang="en-US" sz="7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free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US" sz="7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open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to </a:t>
            </a:r>
            <a:r>
              <a:rPr lang="en-US" sz="7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all 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users.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Moodle page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will </a:t>
            </a:r>
            <a:r>
              <a:rPr lang="en-US" sz="700" spc="-19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be 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created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via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open-source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learning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platform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– 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Moodle.</a:t>
            </a:r>
            <a:r>
              <a:rPr lang="en-US" sz="700" spc="13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It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will </a:t>
            </a:r>
            <a:r>
              <a:rPr lang="en-US" sz="700" spc="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offer 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users 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various 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documentation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regarding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ECOBIAS</a:t>
            </a:r>
            <a:r>
              <a:rPr lang="en-US" sz="700" spc="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project.</a:t>
            </a:r>
          </a:p>
          <a:p>
            <a:pPr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</a:pPr>
            <a:endParaRPr lang="en-US" sz="700">
              <a:solidFill>
                <a:schemeClr val="tx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109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</a:pP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design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will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be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fairly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simple. Colour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scheme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will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be composed of neutral or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logo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related 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colours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with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main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focus being on </a:t>
            </a:r>
            <a:r>
              <a:rPr lang="en-US" sz="7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visibility </a:t>
            </a:r>
            <a:r>
              <a:rPr lang="en-US" sz="700" spc="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cleanliness.</a:t>
            </a:r>
            <a:endParaRPr lang="en-US" sz="700">
              <a:solidFill>
                <a:schemeClr val="tx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109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</a:pP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7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relational</a:t>
            </a:r>
            <a:r>
              <a:rPr lang="en-US" sz="7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database</a:t>
            </a:r>
            <a:r>
              <a:rPr lang="en-US" sz="700" spc="-36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management</a:t>
            </a:r>
            <a:r>
              <a:rPr lang="en-US" sz="700" spc="-5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system</a:t>
            </a:r>
            <a:r>
              <a:rPr lang="en-US" sz="700" spc="-53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that</a:t>
            </a:r>
            <a:r>
              <a:rPr lang="en-US" sz="700" spc="-1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this</a:t>
            </a:r>
            <a:r>
              <a:rPr lang="en-US" sz="700" spc="26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platform</a:t>
            </a:r>
            <a:r>
              <a:rPr lang="en-US" sz="700" spc="-14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will</a:t>
            </a:r>
            <a:r>
              <a:rPr lang="en-US" sz="7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use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will</a:t>
            </a:r>
            <a:r>
              <a:rPr lang="en-US" sz="7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be</a:t>
            </a:r>
            <a:r>
              <a:rPr lang="en-US" sz="700" spc="-29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PostreSQL.</a:t>
            </a:r>
            <a:r>
              <a:rPr lang="en-US" sz="700" spc="-48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 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rest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of the 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back-end </a:t>
            </a:r>
            <a:r>
              <a:rPr lang="en-US" sz="7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is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solved </a:t>
            </a:r>
            <a:r>
              <a:rPr lang="en-US" sz="700" spc="-1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Spring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Boot </a:t>
            </a:r>
            <a:r>
              <a:rPr lang="en-US" sz="7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(Java)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technology.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700" spc="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front-end </a:t>
            </a:r>
            <a:r>
              <a:rPr lang="en-US" sz="7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part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will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mostly 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be composed of </a:t>
            </a:r>
            <a:r>
              <a:rPr lang="en-US" sz="7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React (Javascript </a:t>
            </a:r>
            <a:r>
              <a:rPr lang="en-US" sz="700" spc="-7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library)</a:t>
            </a:r>
            <a:r>
              <a:rPr lang="en-US" sz="700" spc="63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7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components.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0" y="135377"/>
            <a:ext cx="9144000" cy="921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274300" tIns="144000" rIns="228600" bIns="91425" rtlCol="0" anchor="t" anchorCtr="0">
            <a:normAutofit/>
          </a:bodyPr>
          <a:lstStyle/>
          <a:p>
            <a:pPr marL="6109">
              <a:spcAft>
                <a:spcPts val="600"/>
              </a:spcAft>
              <a:buSzPts val="2400"/>
            </a:pPr>
            <a:r>
              <a:rPr lang="de-DE" sz="2400" b="1" spc="2">
                <a:solidFill>
                  <a:schemeClr val="tx1"/>
                </a:solidFill>
                <a:latin typeface="+mj-lt"/>
                <a:ea typeface="Open Sans"/>
                <a:cs typeface="Open Sans"/>
                <a:sym typeface="Open Sans"/>
              </a:rPr>
              <a:t>WP3 </a:t>
            </a:r>
            <a:r>
              <a:rPr lang="de-DE" sz="2400" b="1" spc="5">
                <a:solidFill>
                  <a:schemeClr val="tx1"/>
                </a:solidFill>
                <a:latin typeface="+mj-lt"/>
                <a:ea typeface="Open Sans"/>
                <a:cs typeface="Open Sans"/>
                <a:sym typeface="Open Sans"/>
              </a:rPr>
              <a:t>Phase </a:t>
            </a:r>
            <a:r>
              <a:rPr lang="de-DE" sz="2400" b="1">
                <a:solidFill>
                  <a:schemeClr val="tx1"/>
                </a:solidFill>
                <a:latin typeface="+mj-lt"/>
                <a:ea typeface="Open Sans"/>
                <a:cs typeface="Open Sans"/>
                <a:sym typeface="Open Sans"/>
              </a:rPr>
              <a:t>2 </a:t>
            </a:r>
            <a:r>
              <a:rPr lang="de-DE" sz="2400" b="1" spc="-2">
                <a:solidFill>
                  <a:schemeClr val="tx1"/>
                </a:solidFill>
                <a:latin typeface="+mj-lt"/>
                <a:ea typeface="Open Sans"/>
                <a:cs typeface="Open Sans"/>
                <a:sym typeface="Open Sans"/>
              </a:rPr>
              <a:t>Report</a:t>
            </a:r>
            <a:r>
              <a:rPr lang="de-DE" sz="2400" b="1" spc="-82">
                <a:solidFill>
                  <a:schemeClr val="tx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de-DE" sz="2400" b="1" spc="-5">
                <a:solidFill>
                  <a:schemeClr val="tx1"/>
                </a:solidFill>
                <a:latin typeface="+mj-lt"/>
                <a:ea typeface="Open Sans"/>
                <a:cs typeface="Open Sans"/>
                <a:sym typeface="Open Sans"/>
              </a:rPr>
              <a:t>UNS</a:t>
            </a:r>
            <a:endParaRPr lang="de-DE" sz="2400" b="1">
              <a:solidFill>
                <a:schemeClr val="tx1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sp>
        <p:nvSpPr>
          <p:cNvPr id="12" name="Subtitle 5">
            <a:extLst>
              <a:ext uri="{FF2B5EF4-FFF2-40B4-BE49-F238E27FC236}">
                <a16:creationId xmlns:a16="http://schemas.microsoft.com/office/drawing/2014/main" id="{A4958868-5227-2790-8C21-C272D5E117F0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0" y="1115568"/>
            <a:ext cx="4572000" cy="5745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1" y="1690068"/>
            <a:ext cx="4571999" cy="2765201"/>
          </a:xfrm>
          <a:prstGeom prst="rect">
            <a:avLst/>
          </a:prstGeom>
        </p:spPr>
        <p:txBody>
          <a:bodyPr vert="horz" lIns="274320" tIns="91440" rIns="91440" bIns="91440" rtlCol="0">
            <a:normAutofit/>
          </a:bodyPr>
          <a:lstStyle/>
          <a:p>
            <a:pPr marL="6109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TECHINICAL </a:t>
            </a:r>
            <a:r>
              <a:rPr lang="en-US" sz="1400" spc="-5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SPECIFICATION </a:t>
            </a:r>
            <a:r>
              <a:rPr lang="en-US" sz="1400" spc="-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(software</a:t>
            </a:r>
            <a:r>
              <a:rPr lang="en-US" sz="1400" spc="29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spc="2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development)</a:t>
            </a:r>
            <a:endParaRPr lang="en-US" sz="1400">
              <a:solidFill>
                <a:schemeClr val="tx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Date Placeholder 7">
            <a:extLst>
              <a:ext uri="{FF2B5EF4-FFF2-40B4-BE49-F238E27FC236}">
                <a16:creationId xmlns:a16="http://schemas.microsoft.com/office/drawing/2014/main" id="{CD936E67-C2E7-7795-C42E-162306A48D8A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696074" y="4767263"/>
            <a:ext cx="1698187" cy="274637"/>
          </a:xfrm>
        </p:spPr>
        <p:txBody>
          <a:bodyPr/>
          <a:lstStyle/>
          <a:p>
            <a:pPr algn="r">
              <a:spcAft>
                <a:spcPts val="600"/>
              </a:spcAft>
              <a:buSzPts val="800"/>
            </a:pPr>
            <a:fld id="{06B79511-F79E-4E5E-988F-193149E42EBF}" type="datetime1">
              <a:rPr lang="sr-Latn-RS" smtClean="0"/>
              <a:pPr algn="r">
                <a:spcAft>
                  <a:spcPts val="600"/>
                </a:spcAft>
                <a:buSzPts val="800"/>
              </a:pPr>
              <a:t>7.12.2022.</a:t>
            </a:fld>
            <a:endParaRPr lang="en-US"/>
          </a:p>
        </p:txBody>
      </p:sp>
      <p:sp>
        <p:nvSpPr>
          <p:cNvPr id="16" name="Footer Placeholder 8">
            <a:extLst>
              <a:ext uri="{FF2B5EF4-FFF2-40B4-BE49-F238E27FC236}">
                <a16:creationId xmlns:a16="http://schemas.microsoft.com/office/drawing/2014/main" id="{8609B5F0-FD43-3B4A-6C6C-572C1D732A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47927" y="4767263"/>
            <a:ext cx="4248146" cy="274637"/>
          </a:xfrm>
        </p:spPr>
        <p:txBody>
          <a:bodyPr/>
          <a:lstStyle/>
          <a:p>
            <a:pPr>
              <a:buSzPts val="800"/>
            </a:pPr>
            <a:endParaRPr lang="en-US"/>
          </a:p>
        </p:txBody>
      </p:sp>
      <p:sp>
        <p:nvSpPr>
          <p:cNvPr id="18" name="Slide Number Placeholder 9">
            <a:extLst>
              <a:ext uri="{FF2B5EF4-FFF2-40B4-BE49-F238E27FC236}">
                <a16:creationId xmlns:a16="http://schemas.microsoft.com/office/drawing/2014/main" id="{41830ABA-6434-3C9B-6D97-257E576588FB}"/>
              </a:ext>
            </a:extLst>
          </p:cNvPr>
          <p:cNvSpPr>
            <a:spLocks noGrp="1"/>
          </p:cNvSpPr>
          <p:nvPr>
            <p:ph type="sldNum" idx="17"/>
          </p:nvPr>
        </p:nvSpPr>
        <p:spPr>
          <a:xfrm>
            <a:off x="8394261" y="4767262"/>
            <a:ext cx="548701" cy="274637"/>
          </a:xfrm>
        </p:spPr>
        <p:txBody>
          <a:bodyPr/>
          <a:lstStyle/>
          <a:p>
            <a:pPr>
              <a:spcAft>
                <a:spcPts val="600"/>
              </a:spcAft>
            </a:pPr>
            <a:fld id="{4C124316-1564-416A-9850-1B633118228A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9546961" y="2282147"/>
            <a:ext cx="263924" cy="15388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/>
          <a:p>
            <a:pPr marL="18326">
              <a:lnSpc>
                <a:spcPts val="558"/>
              </a:lnSpc>
              <a:spcAft>
                <a:spcPts val="600"/>
              </a:spcAft>
            </a:pPr>
            <a:fld id="{81D60167-4931-47E6-BA6A-407CBD079E47}" type="slidenum">
              <a:rPr spc="5" dirty="0"/>
              <a:pPr marL="18326">
                <a:lnSpc>
                  <a:spcPts val="558"/>
                </a:lnSpc>
                <a:spcAft>
                  <a:spcPts val="600"/>
                </a:spcAft>
              </a:pPr>
              <a:t>8</a:t>
            </a:fld>
            <a:endParaRPr lang="ru-RU" spc="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4110" y="517404"/>
            <a:ext cx="3345383" cy="94976"/>
          </a:xfrm>
          <a:prstGeom prst="rect">
            <a:avLst/>
          </a:prstGeom>
        </p:spPr>
        <p:txBody>
          <a:bodyPr vert="horz" wrap="square" lIns="0" tIns="6109" rIns="0" bIns="0" rtlCol="0">
            <a:spAutoFit/>
          </a:bodyPr>
          <a:lstStyle/>
          <a:p>
            <a:pPr marL="6109">
              <a:spcBef>
                <a:spcPts val="48"/>
              </a:spcBef>
            </a:pPr>
            <a:r>
              <a:rPr sz="577" spc="-7" dirty="0">
                <a:latin typeface="Carlito"/>
                <a:cs typeface="Carlito"/>
              </a:rPr>
              <a:t>Link </a:t>
            </a:r>
            <a:r>
              <a:rPr sz="577" dirty="0">
                <a:latin typeface="Carlito"/>
                <a:cs typeface="Carlito"/>
              </a:rPr>
              <a:t>to the website </a:t>
            </a:r>
            <a:r>
              <a:rPr sz="577" spc="2" dirty="0">
                <a:latin typeface="Carlito"/>
                <a:cs typeface="Carlito"/>
              </a:rPr>
              <a:t>(the </a:t>
            </a:r>
            <a:r>
              <a:rPr sz="577" spc="-10" dirty="0">
                <a:latin typeface="Carlito"/>
                <a:cs typeface="Carlito"/>
              </a:rPr>
              <a:t>link </a:t>
            </a:r>
            <a:r>
              <a:rPr sz="577" dirty="0">
                <a:latin typeface="Carlito"/>
                <a:cs typeface="Carlito"/>
              </a:rPr>
              <a:t>to the </a:t>
            </a:r>
            <a:r>
              <a:rPr sz="577" spc="-2" dirty="0">
                <a:latin typeface="Carlito"/>
                <a:cs typeface="Carlito"/>
              </a:rPr>
              <a:t>platform </a:t>
            </a:r>
            <a:r>
              <a:rPr sz="577" spc="-7" dirty="0">
                <a:latin typeface="Carlito"/>
                <a:cs typeface="Carlito"/>
              </a:rPr>
              <a:t>can </a:t>
            </a:r>
            <a:r>
              <a:rPr sz="577" dirty="0">
                <a:latin typeface="Carlito"/>
                <a:cs typeface="Carlito"/>
              </a:rPr>
              <a:t>be </a:t>
            </a:r>
            <a:r>
              <a:rPr sz="577" spc="2" dirty="0">
                <a:latin typeface="Carlito"/>
                <a:cs typeface="Carlito"/>
              </a:rPr>
              <a:t>found </a:t>
            </a:r>
            <a:r>
              <a:rPr sz="577" spc="-10" dirty="0">
                <a:latin typeface="Carlito"/>
                <a:cs typeface="Carlito"/>
              </a:rPr>
              <a:t>in </a:t>
            </a:r>
            <a:r>
              <a:rPr sz="577" dirty="0">
                <a:latin typeface="Carlito"/>
                <a:cs typeface="Carlito"/>
              </a:rPr>
              <a:t>the </a:t>
            </a:r>
            <a:r>
              <a:rPr sz="577" spc="-5" dirty="0">
                <a:latin typeface="Carlito"/>
                <a:cs typeface="Carlito"/>
              </a:rPr>
              <a:t>navigation</a:t>
            </a:r>
            <a:r>
              <a:rPr sz="577" spc="75" dirty="0">
                <a:latin typeface="Carlito"/>
                <a:cs typeface="Carlito"/>
              </a:rPr>
              <a:t> </a:t>
            </a:r>
            <a:r>
              <a:rPr sz="577" spc="7" dirty="0">
                <a:latin typeface="Carlito"/>
                <a:cs typeface="Carlito"/>
              </a:rPr>
              <a:t>bar):</a:t>
            </a:r>
            <a:endParaRPr sz="577" dirty="0">
              <a:latin typeface="Carlito"/>
              <a:cs typeface="Carlito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9546961" y="2320619"/>
            <a:ext cx="263924" cy="76944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/>
          <a:p>
            <a:pPr marL="18326">
              <a:lnSpc>
                <a:spcPts val="558"/>
              </a:lnSpc>
            </a:pPr>
            <a:fld id="{81D60167-4931-47E6-BA6A-407CBD079E47}" type="slidenum">
              <a:rPr spc="5" dirty="0"/>
              <a:pPr marL="18326">
                <a:lnSpc>
                  <a:spcPts val="558"/>
                </a:lnSpc>
              </a:pPr>
              <a:t>9</a:t>
            </a:fld>
            <a:endParaRPr spc="5" dirty="0"/>
          </a:p>
        </p:txBody>
      </p:sp>
      <p:sp>
        <p:nvSpPr>
          <p:cNvPr id="3" name="object 3"/>
          <p:cNvSpPr txBox="1"/>
          <p:nvPr/>
        </p:nvSpPr>
        <p:spPr>
          <a:xfrm>
            <a:off x="3184111" y="722839"/>
            <a:ext cx="842080" cy="94976"/>
          </a:xfrm>
          <a:prstGeom prst="rect">
            <a:avLst/>
          </a:prstGeom>
        </p:spPr>
        <p:txBody>
          <a:bodyPr vert="horz" wrap="square" lIns="0" tIns="6109" rIns="0" bIns="0" rtlCol="0">
            <a:spAutoFit/>
          </a:bodyPr>
          <a:lstStyle/>
          <a:p>
            <a:pPr marL="6109">
              <a:spcBef>
                <a:spcPts val="48"/>
              </a:spcBef>
            </a:pPr>
            <a:r>
              <a:rPr sz="577" u="sng" dirty="0">
                <a:solidFill>
                  <a:srgbClr val="88D4F3"/>
                </a:solidFill>
                <a:uFill>
                  <a:solidFill>
                    <a:srgbClr val="88D4F3"/>
                  </a:solidFill>
                </a:uFill>
                <a:latin typeface="Carlito"/>
                <a:cs typeface="Carlito"/>
                <a:hlinkClick r:id="rId2"/>
              </a:rPr>
              <a:t>http://ecobiaserasmus.com</a:t>
            </a:r>
            <a:endParaRPr sz="577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84110" y="933100"/>
            <a:ext cx="803901" cy="94976"/>
          </a:xfrm>
          <a:prstGeom prst="rect">
            <a:avLst/>
          </a:prstGeom>
        </p:spPr>
        <p:txBody>
          <a:bodyPr vert="horz" wrap="square" lIns="0" tIns="6109" rIns="0" bIns="0" rtlCol="0">
            <a:spAutoFit/>
          </a:bodyPr>
          <a:lstStyle/>
          <a:p>
            <a:pPr marL="6109">
              <a:spcBef>
                <a:spcPts val="48"/>
              </a:spcBef>
            </a:pPr>
            <a:r>
              <a:rPr sz="577" spc="-7" dirty="0">
                <a:latin typeface="Carlito"/>
                <a:cs typeface="Carlito"/>
              </a:rPr>
              <a:t>Direct </a:t>
            </a:r>
            <a:r>
              <a:rPr sz="577" spc="-10" dirty="0">
                <a:latin typeface="Carlito"/>
                <a:cs typeface="Carlito"/>
              </a:rPr>
              <a:t>link </a:t>
            </a:r>
            <a:r>
              <a:rPr sz="577" dirty="0">
                <a:latin typeface="Carlito"/>
                <a:cs typeface="Carlito"/>
              </a:rPr>
              <a:t>to the</a:t>
            </a:r>
            <a:r>
              <a:rPr sz="577" spc="34" dirty="0">
                <a:latin typeface="Carlito"/>
                <a:cs typeface="Carlito"/>
              </a:rPr>
              <a:t> </a:t>
            </a:r>
            <a:r>
              <a:rPr sz="577" spc="-2" dirty="0">
                <a:latin typeface="Carlito"/>
                <a:cs typeface="Carlito"/>
              </a:rPr>
              <a:t>platform:</a:t>
            </a:r>
            <a:endParaRPr sz="577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84110" y="1138656"/>
            <a:ext cx="1103226" cy="94976"/>
          </a:xfrm>
          <a:prstGeom prst="rect">
            <a:avLst/>
          </a:prstGeom>
        </p:spPr>
        <p:txBody>
          <a:bodyPr vert="horz" wrap="square" lIns="0" tIns="6109" rIns="0" bIns="0" rtlCol="0">
            <a:spAutoFit/>
          </a:bodyPr>
          <a:lstStyle/>
          <a:p>
            <a:pPr marL="6109">
              <a:spcBef>
                <a:spcPts val="48"/>
              </a:spcBef>
            </a:pPr>
            <a:r>
              <a:rPr sz="577" u="sng" dirty="0">
                <a:solidFill>
                  <a:srgbClr val="88D4F3"/>
                </a:solidFill>
                <a:uFill>
                  <a:solidFill>
                    <a:srgbClr val="88D4F3"/>
                  </a:solidFill>
                </a:uFill>
                <a:latin typeface="Carlito"/>
                <a:cs typeface="Carlito"/>
                <a:hlinkClick r:id="rId3"/>
              </a:rPr>
              <a:t>http://ecobiaserasmusplatform</a:t>
            </a:r>
            <a:r>
              <a:rPr sz="577" u="sng" dirty="0">
                <a:solidFill>
                  <a:srgbClr val="88D4F3"/>
                </a:solidFill>
                <a:uFill>
                  <a:solidFill>
                    <a:srgbClr val="88D4F3"/>
                  </a:solidFill>
                </a:uFill>
                <a:latin typeface="Carlito"/>
                <a:cs typeface="Carlito"/>
              </a:rPr>
              <a:t>.com</a:t>
            </a:r>
            <a:endParaRPr sz="577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84110" y="1481047"/>
            <a:ext cx="2472790" cy="421732"/>
          </a:xfrm>
          <a:prstGeom prst="rect">
            <a:avLst/>
          </a:prstGeom>
        </p:spPr>
        <p:txBody>
          <a:bodyPr vert="horz" wrap="square" lIns="0" tIns="6109" rIns="0" bIns="0" rtlCol="0">
            <a:spAutoFit/>
          </a:bodyPr>
          <a:lstStyle/>
          <a:p>
            <a:pPr marL="6109">
              <a:spcBef>
                <a:spcPts val="48"/>
              </a:spcBef>
            </a:pPr>
            <a:r>
              <a:rPr sz="577" spc="-7" dirty="0">
                <a:latin typeface="Carlito"/>
                <a:cs typeface="Carlito"/>
              </a:rPr>
              <a:t>Link </a:t>
            </a:r>
            <a:r>
              <a:rPr sz="577" dirty="0">
                <a:latin typeface="Carlito"/>
                <a:cs typeface="Carlito"/>
              </a:rPr>
              <a:t>to the</a:t>
            </a:r>
            <a:r>
              <a:rPr sz="577" spc="24" dirty="0">
                <a:latin typeface="Carlito"/>
                <a:cs typeface="Carlito"/>
              </a:rPr>
              <a:t> </a:t>
            </a:r>
            <a:r>
              <a:rPr sz="577" dirty="0">
                <a:latin typeface="Carlito"/>
                <a:cs typeface="Carlito"/>
              </a:rPr>
              <a:t>code:</a:t>
            </a:r>
          </a:p>
          <a:p>
            <a:pPr>
              <a:spcBef>
                <a:spcPts val="29"/>
              </a:spcBef>
            </a:pPr>
            <a:endParaRPr sz="481" dirty="0">
              <a:latin typeface="Carlito"/>
              <a:cs typeface="Carlito"/>
            </a:endParaRPr>
          </a:p>
          <a:p>
            <a:pPr marL="6109" marR="2443">
              <a:lnSpc>
                <a:spcPct val="150100"/>
              </a:lnSpc>
            </a:pPr>
            <a:r>
              <a:rPr sz="577" u="sng" dirty="0">
                <a:solidFill>
                  <a:srgbClr val="88D4F3"/>
                </a:solidFill>
                <a:uFill>
                  <a:solidFill>
                    <a:srgbClr val="88D4F3"/>
                  </a:solidFill>
                </a:uFill>
                <a:latin typeface="Carlito"/>
                <a:cs typeface="Carlito"/>
                <a:hlinkClick r:id="rId4"/>
              </a:rPr>
              <a:t>https://gitfront.io/r/user- </a:t>
            </a:r>
            <a:r>
              <a:rPr sz="577" dirty="0">
                <a:solidFill>
                  <a:srgbClr val="88D4F3"/>
                </a:solidFill>
                <a:latin typeface="Carlito"/>
                <a:cs typeface="Carlito"/>
              </a:rPr>
              <a:t> </a:t>
            </a:r>
            <a:r>
              <a:rPr sz="577" u="sng" spc="-5" dirty="0">
                <a:solidFill>
                  <a:srgbClr val="88D4F3"/>
                </a:solidFill>
                <a:uFill>
                  <a:solidFill>
                    <a:srgbClr val="88D4F3"/>
                  </a:solidFill>
                </a:uFill>
                <a:latin typeface="Carlito"/>
                <a:cs typeface="Carlito"/>
                <a:hlinkClick r:id="rId4"/>
              </a:rPr>
              <a:t>9228663/5e7e365ecb2ebd073bcdfb06e552c1ef0bba3938/EcobiasProjectPlatform/</a:t>
            </a:r>
            <a:endParaRPr sz="577" dirty="0"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84110" y="2028872"/>
            <a:ext cx="2695145" cy="169595"/>
          </a:xfrm>
          <a:prstGeom prst="rect">
            <a:avLst/>
          </a:prstGeom>
        </p:spPr>
        <p:txBody>
          <a:bodyPr vert="horz" wrap="square" lIns="0" tIns="4887" rIns="0" bIns="0" rtlCol="0">
            <a:spAutoFit/>
          </a:bodyPr>
          <a:lstStyle/>
          <a:p>
            <a:pPr marL="6109" marR="2443">
              <a:lnSpc>
                <a:spcPct val="103000"/>
              </a:lnSpc>
              <a:spcBef>
                <a:spcPts val="38"/>
              </a:spcBef>
            </a:pPr>
            <a:r>
              <a:rPr sz="529" spc="-5" dirty="0">
                <a:latin typeface="Carlito"/>
                <a:cs typeface="Carlito"/>
              </a:rPr>
              <a:t>or</a:t>
            </a:r>
            <a:r>
              <a:rPr sz="529" dirty="0">
                <a:latin typeface="Carlito"/>
                <a:cs typeface="Carlito"/>
              </a:rPr>
              <a:t> make</a:t>
            </a:r>
            <a:r>
              <a:rPr sz="529" spc="-2" dirty="0">
                <a:latin typeface="Carlito"/>
                <a:cs typeface="Carlito"/>
              </a:rPr>
              <a:t> </a:t>
            </a:r>
            <a:r>
              <a:rPr sz="529" spc="10" dirty="0">
                <a:latin typeface="Carlito"/>
                <a:cs typeface="Carlito"/>
              </a:rPr>
              <a:t>an</a:t>
            </a:r>
            <a:r>
              <a:rPr sz="529" spc="-17" dirty="0">
                <a:latin typeface="Carlito"/>
                <a:cs typeface="Carlito"/>
              </a:rPr>
              <a:t> </a:t>
            </a:r>
            <a:r>
              <a:rPr sz="529" dirty="0">
                <a:latin typeface="Carlito"/>
                <a:cs typeface="Carlito"/>
              </a:rPr>
              <a:t>account</a:t>
            </a:r>
            <a:r>
              <a:rPr sz="529" spc="-29" dirty="0">
                <a:latin typeface="Carlito"/>
                <a:cs typeface="Carlito"/>
              </a:rPr>
              <a:t> </a:t>
            </a:r>
            <a:r>
              <a:rPr sz="529" spc="-5" dirty="0">
                <a:latin typeface="Carlito"/>
                <a:cs typeface="Carlito"/>
              </a:rPr>
              <a:t>on</a:t>
            </a:r>
            <a:r>
              <a:rPr sz="529" spc="22" dirty="0">
                <a:latin typeface="Carlito"/>
                <a:cs typeface="Carlito"/>
              </a:rPr>
              <a:t> </a:t>
            </a:r>
            <a:r>
              <a:rPr sz="529" spc="2" dirty="0">
                <a:latin typeface="Carlito"/>
                <a:cs typeface="Carlito"/>
              </a:rPr>
              <a:t>GitHub</a:t>
            </a:r>
            <a:r>
              <a:rPr sz="529" spc="-17" dirty="0">
                <a:latin typeface="Carlito"/>
                <a:cs typeface="Carlito"/>
              </a:rPr>
              <a:t> </a:t>
            </a:r>
            <a:r>
              <a:rPr sz="529" spc="2" dirty="0">
                <a:latin typeface="Carlito"/>
                <a:cs typeface="Carlito"/>
              </a:rPr>
              <a:t>and</a:t>
            </a:r>
            <a:r>
              <a:rPr sz="529" spc="-17" dirty="0">
                <a:latin typeface="Carlito"/>
                <a:cs typeface="Carlito"/>
              </a:rPr>
              <a:t> </a:t>
            </a:r>
            <a:r>
              <a:rPr sz="529" spc="2" dirty="0">
                <a:latin typeface="Carlito"/>
                <a:cs typeface="Carlito"/>
              </a:rPr>
              <a:t>check</a:t>
            </a:r>
            <a:r>
              <a:rPr sz="529" spc="-17" dirty="0">
                <a:latin typeface="Carlito"/>
                <a:cs typeface="Carlito"/>
              </a:rPr>
              <a:t> </a:t>
            </a:r>
            <a:r>
              <a:rPr sz="529" spc="2" dirty="0">
                <a:latin typeface="Carlito"/>
                <a:cs typeface="Carlito"/>
              </a:rPr>
              <a:t>with</a:t>
            </a:r>
            <a:r>
              <a:rPr sz="529" spc="-17" dirty="0">
                <a:latin typeface="Carlito"/>
                <a:cs typeface="Carlito"/>
              </a:rPr>
              <a:t> </a:t>
            </a:r>
            <a:r>
              <a:rPr sz="529" spc="2" dirty="0">
                <a:latin typeface="Carlito"/>
                <a:cs typeface="Carlito"/>
              </a:rPr>
              <a:t>the</a:t>
            </a:r>
            <a:r>
              <a:rPr sz="529" spc="-2" dirty="0">
                <a:latin typeface="Carlito"/>
                <a:cs typeface="Carlito"/>
              </a:rPr>
              <a:t> project</a:t>
            </a:r>
            <a:r>
              <a:rPr sz="529" spc="-29" dirty="0">
                <a:latin typeface="Carlito"/>
                <a:cs typeface="Carlito"/>
              </a:rPr>
              <a:t> </a:t>
            </a:r>
            <a:r>
              <a:rPr sz="529" spc="-5" dirty="0">
                <a:latin typeface="Carlito"/>
                <a:cs typeface="Carlito"/>
              </a:rPr>
              <a:t>developer</a:t>
            </a:r>
            <a:r>
              <a:rPr sz="529" spc="41" dirty="0">
                <a:latin typeface="Carlito"/>
                <a:cs typeface="Carlito"/>
              </a:rPr>
              <a:t> </a:t>
            </a:r>
            <a:r>
              <a:rPr sz="529" spc="7" dirty="0">
                <a:latin typeface="Carlito"/>
                <a:cs typeface="Carlito"/>
              </a:rPr>
              <a:t>to</a:t>
            </a:r>
            <a:r>
              <a:rPr sz="529" spc="-17" dirty="0">
                <a:latin typeface="Carlito"/>
                <a:cs typeface="Carlito"/>
              </a:rPr>
              <a:t> </a:t>
            </a:r>
            <a:r>
              <a:rPr sz="529" spc="-7" dirty="0">
                <a:latin typeface="Carlito"/>
                <a:cs typeface="Carlito"/>
              </a:rPr>
              <a:t>provide</a:t>
            </a:r>
            <a:r>
              <a:rPr sz="529" spc="38" dirty="0">
                <a:latin typeface="Carlito"/>
                <a:cs typeface="Carlito"/>
              </a:rPr>
              <a:t> </a:t>
            </a:r>
            <a:r>
              <a:rPr sz="529" spc="2" dirty="0">
                <a:latin typeface="Carlito"/>
                <a:cs typeface="Carlito"/>
              </a:rPr>
              <a:t>the</a:t>
            </a:r>
            <a:r>
              <a:rPr sz="529" spc="-41" dirty="0">
                <a:latin typeface="Carlito"/>
                <a:cs typeface="Carlito"/>
              </a:rPr>
              <a:t> </a:t>
            </a:r>
            <a:r>
              <a:rPr sz="529" dirty="0">
                <a:latin typeface="Carlito"/>
                <a:cs typeface="Carlito"/>
              </a:rPr>
              <a:t>direct</a:t>
            </a:r>
            <a:r>
              <a:rPr sz="529" spc="7" dirty="0">
                <a:latin typeface="Carlito"/>
                <a:cs typeface="Carlito"/>
              </a:rPr>
              <a:t> </a:t>
            </a:r>
            <a:r>
              <a:rPr sz="529" spc="-5" dirty="0">
                <a:latin typeface="Carlito"/>
                <a:cs typeface="Carlito"/>
              </a:rPr>
              <a:t>invite</a:t>
            </a:r>
            <a:r>
              <a:rPr sz="529" spc="-2" dirty="0">
                <a:latin typeface="Carlito"/>
                <a:cs typeface="Carlito"/>
              </a:rPr>
              <a:t> </a:t>
            </a:r>
            <a:r>
              <a:rPr sz="529" spc="7" dirty="0">
                <a:latin typeface="Carlito"/>
                <a:cs typeface="Carlito"/>
              </a:rPr>
              <a:t>to  </a:t>
            </a:r>
            <a:r>
              <a:rPr sz="529" spc="2" dirty="0">
                <a:latin typeface="Carlito"/>
                <a:cs typeface="Carlito"/>
              </a:rPr>
              <a:t>the</a:t>
            </a:r>
            <a:r>
              <a:rPr sz="529" spc="-5" dirty="0">
                <a:latin typeface="Carlito"/>
                <a:cs typeface="Carlito"/>
              </a:rPr>
              <a:t> </a:t>
            </a:r>
            <a:r>
              <a:rPr sz="529" spc="2" dirty="0">
                <a:latin typeface="Carlito"/>
                <a:cs typeface="Carlito"/>
              </a:rPr>
              <a:t>GitHub</a:t>
            </a:r>
            <a:r>
              <a:rPr sz="529" spc="-58" dirty="0">
                <a:latin typeface="Carlito"/>
                <a:cs typeface="Carlito"/>
              </a:rPr>
              <a:t> </a:t>
            </a:r>
            <a:r>
              <a:rPr sz="529" dirty="0">
                <a:latin typeface="Carlito"/>
                <a:cs typeface="Carlito"/>
              </a:rPr>
              <a:t>repository,</a:t>
            </a:r>
            <a:r>
              <a:rPr sz="529" spc="-24" dirty="0">
                <a:latin typeface="Carlito"/>
                <a:cs typeface="Carlito"/>
              </a:rPr>
              <a:t> </a:t>
            </a:r>
            <a:r>
              <a:rPr sz="529" spc="2" dirty="0">
                <a:latin typeface="Carlito"/>
                <a:cs typeface="Carlito"/>
              </a:rPr>
              <a:t>since</a:t>
            </a:r>
            <a:r>
              <a:rPr sz="529" spc="-5" dirty="0">
                <a:latin typeface="Carlito"/>
                <a:cs typeface="Carlito"/>
              </a:rPr>
              <a:t> </a:t>
            </a:r>
            <a:r>
              <a:rPr sz="529" spc="-2" dirty="0">
                <a:latin typeface="Carlito"/>
                <a:cs typeface="Carlito"/>
              </a:rPr>
              <a:t>it</a:t>
            </a:r>
            <a:r>
              <a:rPr sz="529" spc="5" dirty="0">
                <a:latin typeface="Carlito"/>
                <a:cs typeface="Carlito"/>
              </a:rPr>
              <a:t> </a:t>
            </a:r>
            <a:r>
              <a:rPr sz="529" spc="-2" dirty="0">
                <a:latin typeface="Carlito"/>
                <a:cs typeface="Carlito"/>
              </a:rPr>
              <a:t>is</a:t>
            </a:r>
            <a:r>
              <a:rPr sz="529" spc="-24" dirty="0">
                <a:latin typeface="Carlito"/>
                <a:cs typeface="Carlito"/>
              </a:rPr>
              <a:t> </a:t>
            </a:r>
            <a:r>
              <a:rPr sz="529" spc="10" dirty="0">
                <a:latin typeface="Carlito"/>
                <a:cs typeface="Carlito"/>
              </a:rPr>
              <a:t>set</a:t>
            </a:r>
            <a:r>
              <a:rPr sz="529" spc="-31" dirty="0">
                <a:latin typeface="Carlito"/>
                <a:cs typeface="Carlito"/>
              </a:rPr>
              <a:t> </a:t>
            </a:r>
            <a:r>
              <a:rPr sz="529" spc="7" dirty="0">
                <a:latin typeface="Carlito"/>
                <a:cs typeface="Carlito"/>
              </a:rPr>
              <a:t>to</a:t>
            </a:r>
            <a:r>
              <a:rPr sz="529" spc="-17" dirty="0">
                <a:latin typeface="Carlito"/>
                <a:cs typeface="Carlito"/>
              </a:rPr>
              <a:t> </a:t>
            </a:r>
            <a:r>
              <a:rPr sz="529" dirty="0">
                <a:latin typeface="Carlito"/>
                <a:cs typeface="Carlito"/>
              </a:rPr>
              <a:t>private</a:t>
            </a:r>
            <a:r>
              <a:rPr sz="529" spc="-5" dirty="0">
                <a:latin typeface="Carlito"/>
                <a:cs typeface="Carlito"/>
              </a:rPr>
              <a:t> </a:t>
            </a:r>
            <a:r>
              <a:rPr sz="529" spc="5" dirty="0">
                <a:latin typeface="Carlito"/>
                <a:cs typeface="Carlito"/>
              </a:rPr>
              <a:t>because</a:t>
            </a:r>
            <a:r>
              <a:rPr sz="529" spc="-43" dirty="0">
                <a:latin typeface="Carlito"/>
                <a:cs typeface="Carlito"/>
              </a:rPr>
              <a:t> </a:t>
            </a:r>
            <a:r>
              <a:rPr sz="529" spc="-5" dirty="0">
                <a:latin typeface="Carlito"/>
                <a:cs typeface="Carlito"/>
              </a:rPr>
              <a:t>of</a:t>
            </a:r>
            <a:r>
              <a:rPr sz="529" spc="-17" dirty="0">
                <a:latin typeface="Carlito"/>
                <a:cs typeface="Carlito"/>
              </a:rPr>
              <a:t> </a:t>
            </a:r>
            <a:r>
              <a:rPr sz="529" spc="5" dirty="0">
                <a:latin typeface="Carlito"/>
                <a:cs typeface="Carlito"/>
              </a:rPr>
              <a:t>security</a:t>
            </a:r>
            <a:r>
              <a:rPr sz="529" spc="-19" dirty="0">
                <a:latin typeface="Carlito"/>
                <a:cs typeface="Carlito"/>
              </a:rPr>
              <a:t> </a:t>
            </a:r>
            <a:r>
              <a:rPr sz="529" dirty="0">
                <a:latin typeface="Carlito"/>
                <a:cs typeface="Carlito"/>
              </a:rPr>
              <a:t>concerns.</a:t>
            </a:r>
            <a:endParaRPr sz="529"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84111" y="2425019"/>
            <a:ext cx="2738211" cy="418217"/>
          </a:xfrm>
          <a:prstGeom prst="rect">
            <a:avLst/>
          </a:prstGeom>
        </p:spPr>
        <p:txBody>
          <a:bodyPr vert="horz" wrap="square" lIns="0" tIns="5803" rIns="0" bIns="0" rtlCol="0">
            <a:spAutoFit/>
          </a:bodyPr>
          <a:lstStyle/>
          <a:p>
            <a:pPr marL="6109" marR="2443">
              <a:lnSpc>
                <a:spcPct val="101600"/>
              </a:lnSpc>
              <a:spcBef>
                <a:spcPts val="46"/>
              </a:spcBef>
            </a:pPr>
            <a:r>
              <a:rPr sz="529" i="1" spc="2" dirty="0">
                <a:solidFill>
                  <a:srgbClr val="C700BD"/>
                </a:solidFill>
                <a:latin typeface="Carlito"/>
                <a:cs typeface="Carlito"/>
              </a:rPr>
              <a:t>Development </a:t>
            </a:r>
            <a:r>
              <a:rPr sz="529" i="1" dirty="0">
                <a:solidFill>
                  <a:srgbClr val="C700BD"/>
                </a:solidFill>
                <a:latin typeface="Carlito"/>
                <a:cs typeface="Carlito"/>
              </a:rPr>
              <a:t>of master </a:t>
            </a:r>
            <a:r>
              <a:rPr sz="529" i="1" spc="2" dirty="0">
                <a:solidFill>
                  <a:srgbClr val="C700BD"/>
                </a:solidFill>
                <a:latin typeface="Carlito"/>
                <a:cs typeface="Carlito"/>
              </a:rPr>
              <a:t>curricula </a:t>
            </a:r>
            <a:r>
              <a:rPr sz="529" i="1" spc="-2" dirty="0">
                <a:solidFill>
                  <a:srgbClr val="C700BD"/>
                </a:solidFill>
                <a:latin typeface="Carlito"/>
                <a:cs typeface="Carlito"/>
              </a:rPr>
              <a:t>in </a:t>
            </a:r>
            <a:r>
              <a:rPr sz="529" i="1" dirty="0">
                <a:solidFill>
                  <a:srgbClr val="C700BD"/>
                </a:solidFill>
                <a:latin typeface="Carlito"/>
                <a:cs typeface="Carlito"/>
              </a:rPr>
              <a:t>ecological monitoring </a:t>
            </a:r>
            <a:r>
              <a:rPr sz="529" i="1" spc="-2" dirty="0">
                <a:solidFill>
                  <a:srgbClr val="C700BD"/>
                </a:solidFill>
                <a:latin typeface="Carlito"/>
                <a:cs typeface="Carlito"/>
              </a:rPr>
              <a:t>and aquatic </a:t>
            </a:r>
            <a:r>
              <a:rPr sz="529" i="1" spc="-5" dirty="0">
                <a:solidFill>
                  <a:srgbClr val="C700BD"/>
                </a:solidFill>
                <a:latin typeface="Carlito"/>
                <a:cs typeface="Carlito"/>
              </a:rPr>
              <a:t>bioassesment for </a:t>
            </a:r>
            <a:r>
              <a:rPr sz="529" i="1" spc="7" dirty="0">
                <a:solidFill>
                  <a:srgbClr val="C700BD"/>
                </a:solidFill>
                <a:latin typeface="Carlito"/>
                <a:cs typeface="Carlito"/>
              </a:rPr>
              <a:t>Western  </a:t>
            </a:r>
            <a:r>
              <a:rPr sz="529" i="1" spc="-2" dirty="0">
                <a:solidFill>
                  <a:srgbClr val="C700BD"/>
                </a:solidFill>
                <a:latin typeface="Carlito"/>
                <a:cs typeface="Carlito"/>
              </a:rPr>
              <a:t>Balkans </a:t>
            </a:r>
            <a:r>
              <a:rPr sz="529" i="1" spc="7" dirty="0">
                <a:solidFill>
                  <a:srgbClr val="C700BD"/>
                </a:solidFill>
                <a:latin typeface="Carlito"/>
                <a:cs typeface="Carlito"/>
              </a:rPr>
              <a:t>HEIs</a:t>
            </a:r>
            <a:r>
              <a:rPr sz="529" spc="7" dirty="0">
                <a:solidFill>
                  <a:srgbClr val="C700BD"/>
                </a:solidFill>
                <a:latin typeface="Carlito"/>
                <a:cs typeface="Carlito"/>
              </a:rPr>
              <a:t>) </a:t>
            </a:r>
            <a:r>
              <a:rPr sz="529" spc="2" dirty="0">
                <a:solidFill>
                  <a:srgbClr val="C700BD"/>
                </a:solidFill>
                <a:latin typeface="Carlito"/>
                <a:cs typeface="Carlito"/>
              </a:rPr>
              <a:t>and </a:t>
            </a:r>
            <a:r>
              <a:rPr sz="529" spc="-5" dirty="0">
                <a:solidFill>
                  <a:srgbClr val="C700BD"/>
                </a:solidFill>
                <a:latin typeface="Carlito"/>
                <a:cs typeface="Carlito"/>
              </a:rPr>
              <a:t>Footer </a:t>
            </a:r>
            <a:r>
              <a:rPr sz="529" dirty="0">
                <a:solidFill>
                  <a:srgbClr val="C700BD"/>
                </a:solidFill>
                <a:latin typeface="Carlito"/>
                <a:cs typeface="Carlito"/>
              </a:rPr>
              <a:t>(</a:t>
            </a:r>
            <a:r>
              <a:rPr sz="529" i="1" dirty="0">
                <a:solidFill>
                  <a:srgbClr val="C700BD"/>
                </a:solidFill>
                <a:latin typeface="Carlito"/>
                <a:cs typeface="Carlito"/>
              </a:rPr>
              <a:t>The </a:t>
            </a:r>
            <a:r>
              <a:rPr sz="529" i="1" spc="2" dirty="0">
                <a:solidFill>
                  <a:srgbClr val="C700BD"/>
                </a:solidFill>
                <a:latin typeface="Carlito"/>
                <a:cs typeface="Carlito"/>
              </a:rPr>
              <a:t>European </a:t>
            </a:r>
            <a:r>
              <a:rPr sz="529" i="1" spc="-5" dirty="0">
                <a:solidFill>
                  <a:srgbClr val="C700BD"/>
                </a:solidFill>
                <a:latin typeface="Carlito"/>
                <a:cs typeface="Carlito"/>
              </a:rPr>
              <a:t>Commission's support for </a:t>
            </a:r>
            <a:r>
              <a:rPr sz="529" i="1" spc="2" dirty="0">
                <a:solidFill>
                  <a:srgbClr val="C700BD"/>
                </a:solidFill>
                <a:latin typeface="Carlito"/>
                <a:cs typeface="Carlito"/>
              </a:rPr>
              <a:t>the </a:t>
            </a:r>
            <a:r>
              <a:rPr sz="529" i="1" dirty="0">
                <a:solidFill>
                  <a:srgbClr val="C700BD"/>
                </a:solidFill>
                <a:latin typeface="Carlito"/>
                <a:cs typeface="Carlito"/>
              </a:rPr>
              <a:t>production of this </a:t>
            </a:r>
            <a:r>
              <a:rPr sz="529" i="1" spc="-2" dirty="0">
                <a:solidFill>
                  <a:srgbClr val="C700BD"/>
                </a:solidFill>
                <a:latin typeface="Carlito"/>
                <a:cs typeface="Carlito"/>
              </a:rPr>
              <a:t>publication  </a:t>
            </a:r>
            <a:r>
              <a:rPr sz="529" i="1" spc="2" dirty="0">
                <a:solidFill>
                  <a:srgbClr val="C700BD"/>
                </a:solidFill>
                <a:latin typeface="Carlito"/>
                <a:cs typeface="Carlito"/>
              </a:rPr>
              <a:t>does</a:t>
            </a:r>
            <a:r>
              <a:rPr sz="529" i="1" spc="-19" dirty="0">
                <a:solidFill>
                  <a:srgbClr val="C700BD"/>
                </a:solidFill>
                <a:latin typeface="Carlito"/>
                <a:cs typeface="Carlito"/>
              </a:rPr>
              <a:t> </a:t>
            </a:r>
            <a:r>
              <a:rPr sz="529" i="1" spc="-2" dirty="0">
                <a:solidFill>
                  <a:srgbClr val="C700BD"/>
                </a:solidFill>
                <a:latin typeface="Carlito"/>
                <a:cs typeface="Carlito"/>
              </a:rPr>
              <a:t>not</a:t>
            </a:r>
            <a:r>
              <a:rPr sz="529" i="1" spc="10" dirty="0">
                <a:solidFill>
                  <a:srgbClr val="C700BD"/>
                </a:solidFill>
                <a:latin typeface="Carlito"/>
                <a:cs typeface="Carlito"/>
              </a:rPr>
              <a:t> </a:t>
            </a:r>
            <a:r>
              <a:rPr sz="529" i="1" dirty="0">
                <a:solidFill>
                  <a:srgbClr val="C700BD"/>
                </a:solidFill>
                <a:latin typeface="Carlito"/>
                <a:cs typeface="Carlito"/>
              </a:rPr>
              <a:t>constitute</a:t>
            </a:r>
            <a:r>
              <a:rPr sz="529" i="1" spc="-29" dirty="0">
                <a:solidFill>
                  <a:srgbClr val="C700BD"/>
                </a:solidFill>
                <a:latin typeface="Carlito"/>
                <a:cs typeface="Carlito"/>
              </a:rPr>
              <a:t> </a:t>
            </a:r>
            <a:r>
              <a:rPr sz="529" i="1" dirty="0">
                <a:solidFill>
                  <a:srgbClr val="C700BD"/>
                </a:solidFill>
                <a:latin typeface="Carlito"/>
                <a:cs typeface="Carlito"/>
              </a:rPr>
              <a:t>an</a:t>
            </a:r>
            <a:r>
              <a:rPr sz="529" i="1" spc="-7" dirty="0">
                <a:solidFill>
                  <a:srgbClr val="C700BD"/>
                </a:solidFill>
                <a:latin typeface="Carlito"/>
                <a:cs typeface="Carlito"/>
              </a:rPr>
              <a:t> </a:t>
            </a:r>
            <a:r>
              <a:rPr sz="529" i="1" dirty="0">
                <a:solidFill>
                  <a:srgbClr val="C700BD"/>
                </a:solidFill>
                <a:latin typeface="Carlito"/>
                <a:cs typeface="Carlito"/>
              </a:rPr>
              <a:t>endorsement</a:t>
            </a:r>
            <a:r>
              <a:rPr sz="529" i="1" spc="-29" dirty="0">
                <a:solidFill>
                  <a:srgbClr val="C700BD"/>
                </a:solidFill>
                <a:latin typeface="Carlito"/>
                <a:cs typeface="Carlito"/>
              </a:rPr>
              <a:t> </a:t>
            </a:r>
            <a:r>
              <a:rPr sz="529" i="1" dirty="0">
                <a:solidFill>
                  <a:srgbClr val="C700BD"/>
                </a:solidFill>
                <a:latin typeface="Carlito"/>
                <a:cs typeface="Carlito"/>
              </a:rPr>
              <a:t>of</a:t>
            </a:r>
            <a:r>
              <a:rPr sz="529" i="1" spc="-12" dirty="0">
                <a:solidFill>
                  <a:srgbClr val="C700BD"/>
                </a:solidFill>
                <a:latin typeface="Carlito"/>
                <a:cs typeface="Carlito"/>
              </a:rPr>
              <a:t> </a:t>
            </a:r>
            <a:r>
              <a:rPr sz="529" i="1" spc="2" dirty="0">
                <a:solidFill>
                  <a:srgbClr val="C700BD"/>
                </a:solidFill>
                <a:latin typeface="Carlito"/>
                <a:cs typeface="Carlito"/>
              </a:rPr>
              <a:t>the</a:t>
            </a:r>
            <a:r>
              <a:rPr sz="529" i="1" spc="-29" dirty="0">
                <a:solidFill>
                  <a:srgbClr val="C700BD"/>
                </a:solidFill>
                <a:latin typeface="Carlito"/>
                <a:cs typeface="Carlito"/>
              </a:rPr>
              <a:t> </a:t>
            </a:r>
            <a:r>
              <a:rPr sz="529" i="1" spc="2" dirty="0">
                <a:solidFill>
                  <a:srgbClr val="C700BD"/>
                </a:solidFill>
                <a:latin typeface="Carlito"/>
                <a:cs typeface="Carlito"/>
              </a:rPr>
              <a:t>contents,</a:t>
            </a:r>
            <a:r>
              <a:rPr sz="529" i="1" spc="-19" dirty="0">
                <a:solidFill>
                  <a:srgbClr val="C700BD"/>
                </a:solidFill>
                <a:latin typeface="Carlito"/>
                <a:cs typeface="Carlito"/>
              </a:rPr>
              <a:t> </a:t>
            </a:r>
            <a:r>
              <a:rPr sz="529" i="1" dirty="0">
                <a:solidFill>
                  <a:srgbClr val="C700BD"/>
                </a:solidFill>
                <a:latin typeface="Carlito"/>
                <a:cs typeface="Carlito"/>
              </a:rPr>
              <a:t>which</a:t>
            </a:r>
            <a:r>
              <a:rPr sz="529" i="1" spc="-10" dirty="0">
                <a:solidFill>
                  <a:srgbClr val="C700BD"/>
                </a:solidFill>
                <a:latin typeface="Carlito"/>
                <a:cs typeface="Carlito"/>
              </a:rPr>
              <a:t> </a:t>
            </a:r>
            <a:r>
              <a:rPr sz="529" i="1" spc="2" dirty="0">
                <a:solidFill>
                  <a:srgbClr val="C700BD"/>
                </a:solidFill>
                <a:latin typeface="Carlito"/>
                <a:cs typeface="Carlito"/>
              </a:rPr>
              <a:t>reflect</a:t>
            </a:r>
            <a:r>
              <a:rPr sz="529" i="1" spc="-26" dirty="0">
                <a:solidFill>
                  <a:srgbClr val="C700BD"/>
                </a:solidFill>
                <a:latin typeface="Carlito"/>
                <a:cs typeface="Carlito"/>
              </a:rPr>
              <a:t> </a:t>
            </a:r>
            <a:r>
              <a:rPr sz="529" i="1" spc="2" dirty="0">
                <a:solidFill>
                  <a:srgbClr val="C700BD"/>
                </a:solidFill>
                <a:latin typeface="Carlito"/>
                <a:cs typeface="Carlito"/>
              </a:rPr>
              <a:t>the</a:t>
            </a:r>
            <a:r>
              <a:rPr sz="529" i="1" spc="-29" dirty="0">
                <a:solidFill>
                  <a:srgbClr val="C700BD"/>
                </a:solidFill>
                <a:latin typeface="Carlito"/>
                <a:cs typeface="Carlito"/>
              </a:rPr>
              <a:t> </a:t>
            </a:r>
            <a:r>
              <a:rPr sz="529" i="1" spc="2" dirty="0">
                <a:solidFill>
                  <a:srgbClr val="C700BD"/>
                </a:solidFill>
                <a:latin typeface="Carlito"/>
                <a:cs typeface="Carlito"/>
              </a:rPr>
              <a:t>views</a:t>
            </a:r>
            <a:r>
              <a:rPr sz="529" i="1" spc="-22" dirty="0">
                <a:solidFill>
                  <a:srgbClr val="C700BD"/>
                </a:solidFill>
                <a:latin typeface="Carlito"/>
                <a:cs typeface="Carlito"/>
              </a:rPr>
              <a:t> </a:t>
            </a:r>
            <a:r>
              <a:rPr sz="529" i="1" spc="-5" dirty="0">
                <a:solidFill>
                  <a:srgbClr val="C700BD"/>
                </a:solidFill>
                <a:latin typeface="Carlito"/>
                <a:cs typeface="Carlito"/>
              </a:rPr>
              <a:t>only</a:t>
            </a:r>
            <a:r>
              <a:rPr sz="529" i="1" spc="31" dirty="0">
                <a:solidFill>
                  <a:srgbClr val="C700BD"/>
                </a:solidFill>
                <a:latin typeface="Carlito"/>
                <a:cs typeface="Carlito"/>
              </a:rPr>
              <a:t> </a:t>
            </a:r>
            <a:r>
              <a:rPr sz="529" i="1" dirty="0">
                <a:solidFill>
                  <a:srgbClr val="C700BD"/>
                </a:solidFill>
                <a:latin typeface="Carlito"/>
                <a:cs typeface="Carlito"/>
              </a:rPr>
              <a:t>of</a:t>
            </a:r>
            <a:r>
              <a:rPr sz="529" i="1" spc="-14" dirty="0">
                <a:solidFill>
                  <a:srgbClr val="C700BD"/>
                </a:solidFill>
                <a:latin typeface="Carlito"/>
                <a:cs typeface="Carlito"/>
              </a:rPr>
              <a:t> </a:t>
            </a:r>
            <a:r>
              <a:rPr sz="529" i="1" spc="2" dirty="0">
                <a:solidFill>
                  <a:srgbClr val="C700BD"/>
                </a:solidFill>
                <a:latin typeface="Carlito"/>
                <a:cs typeface="Carlito"/>
              </a:rPr>
              <a:t>the</a:t>
            </a:r>
            <a:r>
              <a:rPr sz="529" i="1" spc="14" dirty="0">
                <a:solidFill>
                  <a:srgbClr val="C700BD"/>
                </a:solidFill>
                <a:latin typeface="Carlito"/>
                <a:cs typeface="Carlito"/>
              </a:rPr>
              <a:t> </a:t>
            </a:r>
            <a:r>
              <a:rPr sz="529" i="1" spc="-2" dirty="0">
                <a:solidFill>
                  <a:srgbClr val="C700BD"/>
                </a:solidFill>
                <a:latin typeface="Carlito"/>
                <a:cs typeface="Carlito"/>
              </a:rPr>
              <a:t>authors,</a:t>
            </a:r>
            <a:r>
              <a:rPr sz="529" i="1" spc="19" dirty="0">
                <a:solidFill>
                  <a:srgbClr val="C700BD"/>
                </a:solidFill>
                <a:latin typeface="Carlito"/>
                <a:cs typeface="Carlito"/>
              </a:rPr>
              <a:t> </a:t>
            </a:r>
            <a:r>
              <a:rPr sz="529" i="1" spc="-2" dirty="0">
                <a:solidFill>
                  <a:srgbClr val="C700BD"/>
                </a:solidFill>
                <a:latin typeface="Carlito"/>
                <a:cs typeface="Carlito"/>
              </a:rPr>
              <a:t>and  </a:t>
            </a:r>
            <a:r>
              <a:rPr sz="529" i="1" spc="2" dirty="0">
                <a:solidFill>
                  <a:srgbClr val="C700BD"/>
                </a:solidFill>
                <a:latin typeface="Carlito"/>
                <a:cs typeface="Carlito"/>
              </a:rPr>
              <a:t>the </a:t>
            </a:r>
            <a:r>
              <a:rPr sz="529" i="1" spc="-7" dirty="0">
                <a:solidFill>
                  <a:srgbClr val="C700BD"/>
                </a:solidFill>
                <a:latin typeface="Carlito"/>
                <a:cs typeface="Carlito"/>
              </a:rPr>
              <a:t>Commission </a:t>
            </a:r>
            <a:r>
              <a:rPr sz="529" i="1" spc="-2" dirty="0">
                <a:solidFill>
                  <a:srgbClr val="C700BD"/>
                </a:solidFill>
                <a:latin typeface="Carlito"/>
                <a:cs typeface="Carlito"/>
              </a:rPr>
              <a:t>cannot be </a:t>
            </a:r>
            <a:r>
              <a:rPr sz="529" i="1" dirty="0">
                <a:solidFill>
                  <a:srgbClr val="C700BD"/>
                </a:solidFill>
                <a:latin typeface="Carlito"/>
                <a:cs typeface="Carlito"/>
              </a:rPr>
              <a:t>held </a:t>
            </a:r>
            <a:r>
              <a:rPr sz="529" i="1" spc="-5" dirty="0">
                <a:solidFill>
                  <a:srgbClr val="C700BD"/>
                </a:solidFill>
                <a:latin typeface="Carlito"/>
                <a:cs typeface="Carlito"/>
              </a:rPr>
              <a:t>responsible for </a:t>
            </a:r>
            <a:r>
              <a:rPr sz="529" i="1" spc="-2" dirty="0">
                <a:solidFill>
                  <a:srgbClr val="C700BD"/>
                </a:solidFill>
                <a:latin typeface="Carlito"/>
                <a:cs typeface="Carlito"/>
              </a:rPr>
              <a:t>any </a:t>
            </a:r>
            <a:r>
              <a:rPr sz="529" i="1" spc="-7" dirty="0">
                <a:solidFill>
                  <a:srgbClr val="C700BD"/>
                </a:solidFill>
                <a:latin typeface="Carlito"/>
                <a:cs typeface="Carlito"/>
              </a:rPr>
              <a:t>use </a:t>
            </a:r>
            <a:r>
              <a:rPr sz="529" i="1" dirty="0">
                <a:solidFill>
                  <a:srgbClr val="C700BD"/>
                </a:solidFill>
                <a:latin typeface="Carlito"/>
                <a:cs typeface="Carlito"/>
              </a:rPr>
              <a:t>which may </a:t>
            </a:r>
            <a:r>
              <a:rPr sz="529" i="1" spc="-2" dirty="0">
                <a:solidFill>
                  <a:srgbClr val="C700BD"/>
                </a:solidFill>
                <a:latin typeface="Carlito"/>
                <a:cs typeface="Carlito"/>
              </a:rPr>
              <a:t>be made </a:t>
            </a:r>
            <a:r>
              <a:rPr sz="529" i="1" dirty="0">
                <a:solidFill>
                  <a:srgbClr val="C700BD"/>
                </a:solidFill>
                <a:latin typeface="Carlito"/>
                <a:cs typeface="Carlito"/>
              </a:rPr>
              <a:t>of </a:t>
            </a:r>
            <a:r>
              <a:rPr sz="529" i="1" spc="2" dirty="0">
                <a:solidFill>
                  <a:srgbClr val="C700BD"/>
                </a:solidFill>
                <a:latin typeface="Carlito"/>
                <a:cs typeface="Carlito"/>
              </a:rPr>
              <a:t>the </a:t>
            </a:r>
            <a:r>
              <a:rPr sz="529" i="1" spc="-2" dirty="0">
                <a:solidFill>
                  <a:srgbClr val="C700BD"/>
                </a:solidFill>
                <a:latin typeface="Carlito"/>
                <a:cs typeface="Carlito"/>
              </a:rPr>
              <a:t>information  </a:t>
            </a:r>
            <a:r>
              <a:rPr sz="529" i="1" dirty="0">
                <a:solidFill>
                  <a:srgbClr val="C700BD"/>
                </a:solidFill>
                <a:latin typeface="Carlito"/>
                <a:cs typeface="Carlito"/>
              </a:rPr>
              <a:t>contained</a:t>
            </a:r>
            <a:r>
              <a:rPr sz="529" i="1" spc="-53" dirty="0">
                <a:solidFill>
                  <a:srgbClr val="C700BD"/>
                </a:solidFill>
                <a:latin typeface="Carlito"/>
                <a:cs typeface="Carlito"/>
              </a:rPr>
              <a:t> </a:t>
            </a:r>
            <a:r>
              <a:rPr sz="529" i="1" spc="5" dirty="0">
                <a:solidFill>
                  <a:srgbClr val="C700BD"/>
                </a:solidFill>
                <a:latin typeface="Carlito"/>
                <a:cs typeface="Carlito"/>
              </a:rPr>
              <a:t>therein</a:t>
            </a:r>
            <a:r>
              <a:rPr sz="529" spc="5" dirty="0">
                <a:solidFill>
                  <a:srgbClr val="C700BD"/>
                </a:solidFill>
                <a:latin typeface="Carlito"/>
                <a:cs typeface="Carlito"/>
              </a:rPr>
              <a:t>.</a:t>
            </a:r>
            <a:endParaRPr sz="529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OBIAS-OfficeTHEME">
  <a:themeElements>
    <a:clrScheme name="EcoBIAS">
      <a:dk1>
        <a:srgbClr val="003750"/>
      </a:dk1>
      <a:lt1>
        <a:srgbClr val="FFFFFF"/>
      </a:lt1>
      <a:dk2>
        <a:srgbClr val="2D3734"/>
      </a:dk2>
      <a:lt2>
        <a:srgbClr val="F0F1F2"/>
      </a:lt2>
      <a:accent1>
        <a:srgbClr val="007FBA"/>
      </a:accent1>
      <a:accent2>
        <a:srgbClr val="1298D0"/>
      </a:accent2>
      <a:accent3>
        <a:srgbClr val="0E9948"/>
      </a:accent3>
      <a:accent4>
        <a:srgbClr val="14B24B"/>
      </a:accent4>
      <a:accent5>
        <a:srgbClr val="FFC000"/>
      </a:accent5>
      <a:accent6>
        <a:srgbClr val="C800BE"/>
      </a:accent6>
      <a:hlink>
        <a:srgbClr val="89D5F3"/>
      </a:hlink>
      <a:folHlink>
        <a:srgbClr val="92D050"/>
      </a:folHlink>
    </a:clrScheme>
    <a:fontScheme name="EcoBIAS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COBIAS-OfficeTHEME" id="{174D18A5-CE07-4E37-8EAD-E8C3BD2174DE}" vid="{7429E5C2-839C-4A5F-ACA9-63D63154678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ECOBIAS-OfficeTHEME-2</Template>
  <TotalTime>13</TotalTime>
  <Words>1393</Words>
  <Application>Microsoft Office PowerPoint</Application>
  <PresentationFormat>On-screen Show (16:9)</PresentationFormat>
  <Paragraphs>130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Carlito</vt:lpstr>
      <vt:lpstr>Myriad Pro</vt:lpstr>
      <vt:lpstr>Open Sans</vt:lpstr>
      <vt:lpstr>Source Sans Pro</vt:lpstr>
      <vt:lpstr>Symbol</vt:lpstr>
      <vt:lpstr>ECOBIAS-OfficeTHEME</vt:lpstr>
      <vt:lpstr>WP3 ECOBIAS NET PLATFORM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Nena65</dc:creator>
  <cp:lastModifiedBy>Snezana Radulovic</cp:lastModifiedBy>
  <cp:revision>2</cp:revision>
  <dcterms:created xsi:type="dcterms:W3CDTF">2020-03-18T00:19:02Z</dcterms:created>
  <dcterms:modified xsi:type="dcterms:W3CDTF">2022-12-07T22:07:13Z</dcterms:modified>
</cp:coreProperties>
</file>